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95" r:id="rId3"/>
    <p:sldId id="279" r:id="rId4"/>
    <p:sldId id="257" r:id="rId5"/>
    <p:sldId id="260" r:id="rId6"/>
    <p:sldId id="263" r:id="rId7"/>
    <p:sldId id="264" r:id="rId8"/>
    <p:sldId id="265" r:id="rId9"/>
    <p:sldId id="266" r:id="rId10"/>
    <p:sldId id="267" r:id="rId11"/>
    <p:sldId id="283" r:id="rId12"/>
    <p:sldId id="284" r:id="rId13"/>
    <p:sldId id="293" r:id="rId14"/>
    <p:sldId id="294" r:id="rId15"/>
    <p:sldId id="269" r:id="rId16"/>
    <p:sldId id="268" r:id="rId17"/>
    <p:sldId id="270" r:id="rId18"/>
    <p:sldId id="271" r:id="rId19"/>
    <p:sldId id="277" r:id="rId20"/>
    <p:sldId id="272" r:id="rId21"/>
    <p:sldId id="273" r:id="rId22"/>
    <p:sldId id="274" r:id="rId23"/>
    <p:sldId id="276" r:id="rId24"/>
    <p:sldId id="281" r:id="rId25"/>
    <p:sldId id="297" r:id="rId26"/>
    <p:sldId id="258" r:id="rId27"/>
    <p:sldId id="261" r:id="rId28"/>
    <p:sldId id="259" r:id="rId29"/>
    <p:sldId id="262" r:id="rId30"/>
    <p:sldId id="285" r:id="rId31"/>
    <p:sldId id="286" r:id="rId32"/>
    <p:sldId id="287" r:id="rId33"/>
    <p:sldId id="288" r:id="rId34"/>
    <p:sldId id="290" r:id="rId35"/>
    <p:sldId id="289" r:id="rId36"/>
    <p:sldId id="298" r:id="rId37"/>
    <p:sldId id="282" r:id="rId38"/>
    <p:sldId id="292" r:id="rId39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3172A-39C4-4928-928C-E0F4A0D729FA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557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F1A1C-41DF-4E70-B03E-A2D854BECEC0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136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B0546-7AFC-4BF7-9A4C-F267BD6F1379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231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AD054-9927-45A5-871A-CAABACE37F32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00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A15BF-FF98-4A8C-8F4F-112F19D7520F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305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E8D27-16E2-406B-9166-B253001218A8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004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A37BF-D4DF-4555-838D-0F6047749928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954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6F019-73CD-4D22-97DF-AE5184697CFA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448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8ACA1-2CC1-4219-98CF-28BB5ADA26B9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10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80077-7FF4-4611-A1D1-10F4DF4D5E92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5007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E9B5C-D8FE-4CF4-A6B2-5B48A37714CE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1325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6C4444-1CA3-4E49-9A20-35D7163B7ACA}" type="slidenum">
              <a:rPr lang="pt-PT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dirty="0" err="1" smtClean="0"/>
              <a:t>Useful</a:t>
            </a:r>
            <a:r>
              <a:rPr lang="pt-PT" dirty="0" smtClean="0"/>
              <a:t> </a:t>
            </a:r>
            <a:r>
              <a:rPr lang="pt-PT" dirty="0" err="1" smtClean="0"/>
              <a:t>lexico-grammatical</a:t>
            </a:r>
            <a:r>
              <a:rPr lang="pt-PT" dirty="0" smtClean="0"/>
              <a:t> </a:t>
            </a:r>
            <a:r>
              <a:rPr lang="pt-PT" dirty="0" err="1" smtClean="0"/>
              <a:t>choices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17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t-PT" sz="4400" dirty="0"/>
              <a:t>	As </a:t>
            </a:r>
            <a:r>
              <a:rPr lang="pt-PT" sz="4400" dirty="0" err="1" smtClean="0"/>
              <a:t>noted</a:t>
            </a:r>
            <a:r>
              <a:rPr lang="pt-PT" sz="4400" dirty="0" smtClean="0"/>
              <a:t> </a:t>
            </a:r>
            <a:r>
              <a:rPr lang="pt-PT" sz="4400" dirty="0" err="1" smtClean="0"/>
              <a:t>on</a:t>
            </a:r>
            <a:r>
              <a:rPr lang="pt-PT" sz="4400" dirty="0" smtClean="0"/>
              <a:t> </a:t>
            </a:r>
            <a:r>
              <a:rPr lang="pt-PT" sz="4400" dirty="0" err="1" smtClean="0"/>
              <a:t>my</a:t>
            </a:r>
            <a:r>
              <a:rPr lang="pt-PT" sz="4400" dirty="0" smtClean="0"/>
              <a:t> CV,  </a:t>
            </a:r>
            <a:r>
              <a:rPr lang="pt-PT" sz="4400" dirty="0" smtClean="0">
                <a:solidFill>
                  <a:srgbClr val="FFC000"/>
                </a:solidFill>
              </a:rPr>
              <a:t>I </a:t>
            </a:r>
            <a:r>
              <a:rPr lang="pt-PT" sz="4400" dirty="0" err="1" smtClean="0">
                <a:solidFill>
                  <a:srgbClr val="FFC000"/>
                </a:solidFill>
              </a:rPr>
              <a:t>have</a:t>
            </a:r>
            <a:r>
              <a:rPr lang="pt-PT" sz="4400" dirty="0" smtClean="0">
                <a:solidFill>
                  <a:srgbClr val="FFC000"/>
                </a:solidFill>
              </a:rPr>
              <a:t> </a:t>
            </a:r>
            <a:r>
              <a:rPr lang="pt-PT" sz="4400" dirty="0" err="1" smtClean="0">
                <a:solidFill>
                  <a:srgbClr val="FFC000"/>
                </a:solidFill>
              </a:rPr>
              <a:t>worked</a:t>
            </a:r>
            <a:r>
              <a:rPr lang="pt-PT" sz="4400" dirty="0" smtClean="0">
                <a:solidFill>
                  <a:srgbClr val="FFC000"/>
                </a:solidFill>
              </a:rPr>
              <a:t> </a:t>
            </a:r>
            <a:r>
              <a:rPr lang="pt-PT" sz="4400" dirty="0" err="1" smtClean="0">
                <a:solidFill>
                  <a:srgbClr val="FFC000"/>
                </a:solidFill>
              </a:rPr>
              <a:t>on</a:t>
            </a:r>
            <a:r>
              <a:rPr lang="pt-PT" sz="4400" dirty="0" smtClean="0">
                <a:solidFill>
                  <a:srgbClr val="FFC000"/>
                </a:solidFill>
              </a:rPr>
              <a:t> </a:t>
            </a:r>
            <a:r>
              <a:rPr lang="pt-PT" sz="4400" dirty="0" err="1">
                <a:solidFill>
                  <a:srgbClr val="FFC000"/>
                </a:solidFill>
              </a:rPr>
              <a:t>an</a:t>
            </a:r>
            <a:r>
              <a:rPr lang="pt-PT" sz="4400" dirty="0">
                <a:solidFill>
                  <a:srgbClr val="FFC000"/>
                </a:solidFill>
              </a:rPr>
              <a:t> ITN </a:t>
            </a:r>
            <a:r>
              <a:rPr lang="pt-PT" sz="4400" dirty="0" err="1" smtClean="0">
                <a:solidFill>
                  <a:srgbClr val="FFC000"/>
                </a:solidFill>
              </a:rPr>
              <a:t>project</a:t>
            </a:r>
            <a:r>
              <a:rPr lang="pt-PT" sz="4400" dirty="0" smtClean="0">
                <a:solidFill>
                  <a:srgbClr val="FFC000"/>
                </a:solidFill>
              </a:rPr>
              <a:t> </a:t>
            </a:r>
            <a:r>
              <a:rPr lang="pt-PT" sz="4400" dirty="0" err="1">
                <a:solidFill>
                  <a:srgbClr val="FFC000"/>
                </a:solidFill>
              </a:rPr>
              <a:t>that</a:t>
            </a:r>
            <a:r>
              <a:rPr lang="pt-PT" sz="4400" dirty="0">
                <a:solidFill>
                  <a:srgbClr val="FFC000"/>
                </a:solidFill>
              </a:rPr>
              <a:t> </a:t>
            </a:r>
            <a:r>
              <a:rPr lang="pt-PT" sz="4400" dirty="0" err="1" smtClean="0">
                <a:solidFill>
                  <a:srgbClr val="FFC000"/>
                </a:solidFill>
              </a:rPr>
              <a:t>was</a:t>
            </a:r>
            <a:r>
              <a:rPr lang="pt-PT" sz="4400" dirty="0" smtClean="0">
                <a:solidFill>
                  <a:srgbClr val="FFC000"/>
                </a:solidFill>
              </a:rPr>
              <a:t> </a:t>
            </a:r>
            <a:r>
              <a:rPr lang="pt-PT" sz="4400" dirty="0" err="1" smtClean="0">
                <a:solidFill>
                  <a:srgbClr val="FFC000"/>
                </a:solidFill>
              </a:rPr>
              <a:t>based</a:t>
            </a:r>
            <a:r>
              <a:rPr lang="pt-PT" sz="4400" dirty="0" smtClean="0">
                <a:solidFill>
                  <a:srgbClr val="FFC000"/>
                </a:solidFill>
              </a:rPr>
              <a:t> </a:t>
            </a:r>
            <a:r>
              <a:rPr lang="pt-PT" sz="4400" dirty="0" err="1" smtClean="0">
                <a:solidFill>
                  <a:srgbClr val="FFC000"/>
                </a:solidFill>
              </a:rPr>
              <a:t>on</a:t>
            </a:r>
            <a:r>
              <a:rPr lang="pt-PT" sz="4400" dirty="0" smtClean="0">
                <a:solidFill>
                  <a:srgbClr val="FFC000"/>
                </a:solidFill>
              </a:rPr>
              <a:t> </a:t>
            </a:r>
            <a:r>
              <a:rPr lang="pt-PT" sz="4400" dirty="0" err="1" smtClean="0">
                <a:solidFill>
                  <a:srgbClr val="FFC000"/>
                </a:solidFill>
              </a:rPr>
              <a:t>information</a:t>
            </a:r>
            <a:r>
              <a:rPr lang="pt-PT" sz="4400" dirty="0" smtClean="0">
                <a:solidFill>
                  <a:srgbClr val="FFC000"/>
                </a:solidFill>
              </a:rPr>
              <a:t> </a:t>
            </a:r>
            <a:r>
              <a:rPr lang="pt-PT" sz="4400" dirty="0" err="1" smtClean="0">
                <a:solidFill>
                  <a:srgbClr val="FFC000"/>
                </a:solidFill>
              </a:rPr>
              <a:t>technology</a:t>
            </a:r>
            <a:r>
              <a:rPr lang="pt-PT" sz="4400" dirty="0" smtClean="0">
                <a:solidFill>
                  <a:srgbClr val="FFC000"/>
                </a:solidFill>
              </a:rPr>
              <a:t>.</a:t>
            </a:r>
            <a:r>
              <a:rPr lang="pt-PT" sz="4400" dirty="0" smtClean="0">
                <a:solidFill>
                  <a:schemeClr val="folHlink"/>
                </a:solidFill>
              </a:rPr>
              <a:t> </a:t>
            </a:r>
            <a:r>
              <a:rPr lang="pt-PT" sz="4400" dirty="0" err="1" smtClean="0">
                <a:solidFill>
                  <a:schemeClr val="folHlink"/>
                </a:solidFill>
              </a:rPr>
              <a:t>This</a:t>
            </a:r>
            <a:r>
              <a:rPr lang="pt-PT" sz="4400" dirty="0" smtClean="0">
                <a:solidFill>
                  <a:schemeClr val="folHlink"/>
                </a:solidFill>
              </a:rPr>
              <a:t> </a:t>
            </a:r>
            <a:r>
              <a:rPr lang="pt-PT" sz="4400" dirty="0" err="1" smtClean="0">
                <a:solidFill>
                  <a:schemeClr val="folHlink"/>
                </a:solidFill>
              </a:rPr>
              <a:t>work</a:t>
            </a:r>
            <a:r>
              <a:rPr lang="pt-PT" sz="4400" dirty="0" smtClean="0"/>
              <a:t> </a:t>
            </a:r>
            <a:r>
              <a:rPr lang="pt-PT" sz="4400" dirty="0" err="1" smtClean="0">
                <a:solidFill>
                  <a:schemeClr val="accent2"/>
                </a:solidFill>
              </a:rPr>
              <a:t>gave</a:t>
            </a:r>
            <a:r>
              <a:rPr lang="pt-PT" sz="4400" dirty="0" smtClean="0">
                <a:solidFill>
                  <a:schemeClr val="accent2"/>
                </a:solidFill>
              </a:rPr>
              <a:t> </a:t>
            </a:r>
            <a:r>
              <a:rPr lang="pt-PT" sz="4400" dirty="0">
                <a:solidFill>
                  <a:schemeClr val="accent2"/>
                </a:solidFill>
              </a:rPr>
              <a:t>me</a:t>
            </a:r>
            <a:r>
              <a:rPr lang="pt-PT" sz="4400" dirty="0"/>
              <a:t> </a:t>
            </a:r>
            <a:r>
              <a:rPr lang="pt-PT" sz="4400" dirty="0" err="1">
                <a:solidFill>
                  <a:schemeClr val="accent1"/>
                </a:solidFill>
              </a:rPr>
              <a:t>knowledge</a:t>
            </a:r>
            <a:r>
              <a:rPr lang="pt-PT" sz="4400" dirty="0">
                <a:solidFill>
                  <a:schemeClr val="accent1"/>
                </a:solidFill>
              </a:rPr>
              <a:t> </a:t>
            </a:r>
            <a:r>
              <a:rPr lang="pt-PT" sz="4400" dirty="0" err="1">
                <a:solidFill>
                  <a:schemeClr val="accent1"/>
                </a:solidFill>
              </a:rPr>
              <a:t>about</a:t>
            </a:r>
            <a:r>
              <a:rPr lang="pt-PT" sz="4400" dirty="0">
                <a:solidFill>
                  <a:schemeClr val="accent1"/>
                </a:solidFill>
              </a:rPr>
              <a:t> </a:t>
            </a:r>
            <a:r>
              <a:rPr lang="pt-PT" sz="4400" dirty="0" err="1">
                <a:solidFill>
                  <a:schemeClr val="accent1"/>
                </a:solidFill>
              </a:rPr>
              <a:t>this</a:t>
            </a:r>
            <a:r>
              <a:rPr lang="pt-PT" sz="4400" dirty="0">
                <a:solidFill>
                  <a:schemeClr val="accent1"/>
                </a:solidFill>
              </a:rPr>
              <a:t> </a:t>
            </a:r>
            <a:r>
              <a:rPr lang="pt-PT" sz="4400" dirty="0" err="1">
                <a:solidFill>
                  <a:schemeClr val="accent1"/>
                </a:solidFill>
              </a:rPr>
              <a:t>segment</a:t>
            </a:r>
            <a:r>
              <a:rPr lang="pt-PT" sz="4400" dirty="0">
                <a:solidFill>
                  <a:schemeClr val="accent1"/>
                </a:solidFill>
              </a:rPr>
              <a:t> </a:t>
            </a:r>
            <a:r>
              <a:rPr lang="pt-PT" sz="4400" dirty="0" smtClean="0">
                <a:solidFill>
                  <a:schemeClr val="accent1"/>
                </a:solidFill>
              </a:rPr>
              <a:t>too, </a:t>
            </a:r>
            <a:r>
              <a:rPr lang="pt-PT" sz="4400" dirty="0" smtClean="0"/>
              <a:t> </a:t>
            </a:r>
            <a:r>
              <a:rPr lang="pt-PT" sz="4400" dirty="0" err="1" smtClean="0"/>
              <a:t>which</a:t>
            </a:r>
            <a:r>
              <a:rPr lang="pt-PT" sz="4400" dirty="0" smtClean="0"/>
              <a:t> I </a:t>
            </a:r>
            <a:r>
              <a:rPr lang="pt-PT" sz="4400" dirty="0" err="1"/>
              <a:t>believe</a:t>
            </a:r>
            <a:r>
              <a:rPr lang="pt-PT" sz="4400" dirty="0"/>
              <a:t> </a:t>
            </a:r>
            <a:r>
              <a:rPr lang="pt-PT" sz="4400" dirty="0" err="1" smtClean="0"/>
              <a:t>will</a:t>
            </a:r>
            <a:r>
              <a:rPr lang="pt-PT" sz="4400" dirty="0" smtClean="0"/>
              <a:t> </a:t>
            </a:r>
            <a:r>
              <a:rPr lang="pt-PT" sz="4400" dirty="0"/>
              <a:t>prove </a:t>
            </a:r>
            <a:r>
              <a:rPr lang="pt-PT" sz="4400" dirty="0" err="1"/>
              <a:t>useful</a:t>
            </a:r>
            <a:r>
              <a:rPr lang="pt-PT" sz="4400" dirty="0"/>
              <a:t> to </a:t>
            </a:r>
            <a:r>
              <a:rPr lang="pt-PT" sz="4400" dirty="0" err="1"/>
              <a:t>the</a:t>
            </a:r>
            <a:r>
              <a:rPr lang="pt-PT" sz="4400" dirty="0"/>
              <a:t> </a:t>
            </a:r>
            <a:r>
              <a:rPr lang="pt-PT" sz="4400" dirty="0" smtClean="0"/>
              <a:t>Marketing </a:t>
            </a:r>
            <a:r>
              <a:rPr lang="pt-PT" sz="4400" dirty="0" err="1" smtClean="0"/>
              <a:t>Executive</a:t>
            </a:r>
            <a:r>
              <a:rPr lang="pt-PT" sz="4400" dirty="0" smtClean="0"/>
              <a:t> </a:t>
            </a:r>
            <a:r>
              <a:rPr lang="pt-PT" sz="4400" dirty="0" err="1"/>
              <a:t>position</a:t>
            </a:r>
            <a:r>
              <a:rPr lang="pt-PT" sz="4400" dirty="0"/>
              <a:t>.</a:t>
            </a:r>
          </a:p>
          <a:p>
            <a:pPr>
              <a:lnSpc>
                <a:spcPct val="80000"/>
              </a:lnSpc>
            </a:pPr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err="1" smtClean="0">
                <a:solidFill>
                  <a:srgbClr val="FFC000"/>
                </a:solidFill>
              </a:rPr>
              <a:t>I’m</a:t>
            </a:r>
            <a:r>
              <a:rPr lang="pt-PT" dirty="0" smtClean="0">
                <a:solidFill>
                  <a:srgbClr val="FFC000"/>
                </a:solidFill>
              </a:rPr>
              <a:t> </a:t>
            </a:r>
            <a:r>
              <a:rPr lang="pt-PT" dirty="0" err="1" smtClean="0">
                <a:solidFill>
                  <a:srgbClr val="FFC000"/>
                </a:solidFill>
              </a:rPr>
              <a:t>finishing</a:t>
            </a:r>
            <a:r>
              <a:rPr lang="pt-PT" dirty="0" smtClean="0">
                <a:solidFill>
                  <a:srgbClr val="FFC000"/>
                </a:solidFill>
              </a:rPr>
              <a:t> a management </a:t>
            </a:r>
            <a:r>
              <a:rPr lang="pt-PT" dirty="0" err="1" smtClean="0">
                <a:solidFill>
                  <a:srgbClr val="FFC000"/>
                </a:solidFill>
              </a:rPr>
              <a:t>degree</a:t>
            </a:r>
            <a:r>
              <a:rPr lang="pt-PT" dirty="0" smtClean="0">
                <a:solidFill>
                  <a:srgbClr val="FFC00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this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year</a:t>
            </a:r>
            <a:r>
              <a:rPr lang="pt-PT" dirty="0" smtClean="0">
                <a:solidFill>
                  <a:srgbClr val="92D050"/>
                </a:solidFill>
              </a:rPr>
              <a:t>, </a:t>
            </a:r>
            <a:r>
              <a:rPr lang="pt-PT" dirty="0" err="1" smtClean="0">
                <a:solidFill>
                  <a:srgbClr val="92D050"/>
                </a:solidFill>
              </a:rPr>
              <a:t>and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I’ve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been</a:t>
            </a:r>
            <a:r>
              <a:rPr lang="pt-PT" dirty="0" smtClean="0">
                <a:solidFill>
                  <a:srgbClr val="92D050"/>
                </a:solidFill>
              </a:rPr>
              <a:t> in </a:t>
            </a:r>
            <a:r>
              <a:rPr lang="pt-PT" dirty="0" err="1" smtClean="0">
                <a:solidFill>
                  <a:srgbClr val="92D050"/>
                </a:solidFill>
              </a:rPr>
              <a:t>touch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with</a:t>
            </a:r>
            <a:r>
              <a:rPr lang="pt-PT" dirty="0" smtClean="0">
                <a:solidFill>
                  <a:srgbClr val="92D050"/>
                </a:solidFill>
              </a:rPr>
              <a:t> IT </a:t>
            </a:r>
            <a:r>
              <a:rPr lang="pt-PT" dirty="0" err="1" smtClean="0">
                <a:solidFill>
                  <a:srgbClr val="92D050"/>
                </a:solidFill>
              </a:rPr>
              <a:t>tools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and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procedures</a:t>
            </a:r>
            <a:r>
              <a:rPr lang="pt-PT" dirty="0" smtClean="0">
                <a:solidFill>
                  <a:srgbClr val="92D050"/>
                </a:solidFill>
              </a:rPr>
              <a:t>, </a:t>
            </a:r>
            <a:r>
              <a:rPr lang="pt-PT" dirty="0" err="1" smtClean="0">
                <a:solidFill>
                  <a:srgbClr val="92D050"/>
                </a:solidFill>
              </a:rPr>
              <a:t>during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my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college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degree</a:t>
            </a:r>
            <a:r>
              <a:rPr lang="pt-PT" dirty="0" smtClean="0">
                <a:solidFill>
                  <a:srgbClr val="92D050"/>
                </a:solidFill>
              </a:rPr>
              <a:t> in </a:t>
            </a:r>
            <a:r>
              <a:rPr lang="pt-PT" dirty="0" err="1" smtClean="0">
                <a:solidFill>
                  <a:srgbClr val="92D050"/>
                </a:solidFill>
              </a:rPr>
              <a:t>which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I’ve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had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courses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requiring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the</a:t>
            </a:r>
            <a:r>
              <a:rPr lang="pt-PT" dirty="0" smtClean="0">
                <a:solidFill>
                  <a:srgbClr val="92D050"/>
                </a:solidFill>
              </a:rPr>
              <a:t> use </a:t>
            </a:r>
            <a:r>
              <a:rPr lang="pt-PT" dirty="0" err="1" smtClean="0">
                <a:solidFill>
                  <a:srgbClr val="92D050"/>
                </a:solidFill>
              </a:rPr>
              <a:t>of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computer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skills</a:t>
            </a:r>
            <a:r>
              <a:rPr lang="pt-PT" dirty="0" smtClean="0">
                <a:solidFill>
                  <a:srgbClr val="92D050"/>
                </a:solidFill>
              </a:rPr>
              <a:t> to management </a:t>
            </a:r>
            <a:r>
              <a:rPr lang="pt-PT" dirty="0" err="1" smtClean="0">
                <a:solidFill>
                  <a:srgbClr val="92D050"/>
                </a:solidFill>
              </a:rPr>
              <a:t>related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purposes</a:t>
            </a:r>
            <a:r>
              <a:rPr lang="pt-PT" dirty="0" smtClean="0">
                <a:solidFill>
                  <a:srgbClr val="92D050"/>
                </a:solidFill>
              </a:rPr>
              <a:t>. Also, </a:t>
            </a:r>
            <a:r>
              <a:rPr lang="pt-PT" dirty="0" err="1" smtClean="0">
                <a:solidFill>
                  <a:srgbClr val="92D050"/>
                </a:solidFill>
              </a:rPr>
              <a:t>computer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related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activities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and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their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development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is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one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of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my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personal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interests</a:t>
            </a:r>
            <a:r>
              <a:rPr lang="pt-PT" dirty="0" smtClean="0"/>
              <a:t>, </a:t>
            </a:r>
            <a:r>
              <a:rPr lang="pt-PT" dirty="0" err="1" smtClean="0">
                <a:solidFill>
                  <a:srgbClr val="7030A0"/>
                </a:solidFill>
              </a:rPr>
              <a:t>so</a:t>
            </a:r>
            <a:r>
              <a:rPr lang="pt-PT" dirty="0" smtClean="0">
                <a:solidFill>
                  <a:srgbClr val="7030A0"/>
                </a:solidFill>
              </a:rPr>
              <a:t> </a:t>
            </a:r>
            <a:r>
              <a:rPr lang="pt-PT" dirty="0" err="1" smtClean="0">
                <a:solidFill>
                  <a:srgbClr val="00B0F0"/>
                </a:solidFill>
              </a:rPr>
              <a:t>I’m</a:t>
            </a:r>
            <a:r>
              <a:rPr lang="pt-PT" dirty="0" smtClean="0">
                <a:solidFill>
                  <a:srgbClr val="00B0F0"/>
                </a:solidFill>
              </a:rPr>
              <a:t> familiar </a:t>
            </a:r>
            <a:r>
              <a:rPr lang="pt-PT" dirty="0" err="1" smtClean="0">
                <a:solidFill>
                  <a:srgbClr val="00B0F0"/>
                </a:solidFill>
              </a:rPr>
              <a:t>with</a:t>
            </a:r>
            <a:r>
              <a:rPr lang="pt-PT" dirty="0" smtClean="0">
                <a:solidFill>
                  <a:srgbClr val="00B0F0"/>
                </a:solidFill>
              </a:rPr>
              <a:t> </a:t>
            </a:r>
            <a:r>
              <a:rPr lang="pt-PT" dirty="0" err="1" smtClean="0">
                <a:solidFill>
                  <a:srgbClr val="00B0F0"/>
                </a:solidFill>
              </a:rPr>
              <a:t>them</a:t>
            </a:r>
            <a:r>
              <a:rPr lang="pt-P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32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FFC000"/>
                </a:solidFill>
              </a:rPr>
              <a:t>As </a:t>
            </a:r>
            <a:r>
              <a:rPr lang="pt-PT" dirty="0" err="1" smtClean="0">
                <a:solidFill>
                  <a:srgbClr val="FFC000"/>
                </a:solidFill>
              </a:rPr>
              <a:t>noted</a:t>
            </a:r>
            <a:r>
              <a:rPr lang="pt-PT" dirty="0" smtClean="0">
                <a:solidFill>
                  <a:srgbClr val="FFC000"/>
                </a:solidFill>
              </a:rPr>
              <a:t> </a:t>
            </a:r>
            <a:r>
              <a:rPr lang="pt-PT" dirty="0" err="1" smtClean="0">
                <a:solidFill>
                  <a:srgbClr val="FFC000"/>
                </a:solidFill>
              </a:rPr>
              <a:t>on</a:t>
            </a:r>
            <a:r>
              <a:rPr lang="pt-PT" dirty="0" smtClean="0">
                <a:solidFill>
                  <a:srgbClr val="FFC000"/>
                </a:solidFill>
              </a:rPr>
              <a:t> </a:t>
            </a:r>
            <a:r>
              <a:rPr lang="pt-PT" dirty="0" err="1" smtClean="0">
                <a:solidFill>
                  <a:srgbClr val="FFC000"/>
                </a:solidFill>
              </a:rPr>
              <a:t>my</a:t>
            </a:r>
            <a:r>
              <a:rPr lang="pt-PT" dirty="0" smtClean="0">
                <a:solidFill>
                  <a:srgbClr val="FFC000"/>
                </a:solidFill>
              </a:rPr>
              <a:t> CV, I </a:t>
            </a:r>
            <a:r>
              <a:rPr lang="pt-PT" dirty="0" err="1" smtClean="0">
                <a:solidFill>
                  <a:srgbClr val="FFC000"/>
                </a:solidFill>
              </a:rPr>
              <a:t>am</a:t>
            </a:r>
            <a:r>
              <a:rPr lang="pt-PT" dirty="0" smtClean="0">
                <a:solidFill>
                  <a:srgbClr val="FFC000"/>
                </a:solidFill>
              </a:rPr>
              <a:t> </a:t>
            </a:r>
            <a:r>
              <a:rPr lang="pt-PT" dirty="0" err="1" smtClean="0">
                <a:solidFill>
                  <a:srgbClr val="FFC000"/>
                </a:solidFill>
              </a:rPr>
              <a:t>currently</a:t>
            </a:r>
            <a:r>
              <a:rPr lang="pt-PT" dirty="0" smtClean="0">
                <a:solidFill>
                  <a:srgbClr val="FFC000"/>
                </a:solidFill>
              </a:rPr>
              <a:t> </a:t>
            </a:r>
            <a:r>
              <a:rPr lang="pt-PT" dirty="0" err="1" smtClean="0">
                <a:solidFill>
                  <a:srgbClr val="FFC000"/>
                </a:solidFill>
              </a:rPr>
              <a:t>completing</a:t>
            </a:r>
            <a:r>
              <a:rPr lang="pt-PT" dirty="0" smtClean="0">
                <a:solidFill>
                  <a:srgbClr val="FFC000"/>
                </a:solidFill>
              </a:rPr>
              <a:t> </a:t>
            </a:r>
            <a:r>
              <a:rPr lang="pt-PT" dirty="0" err="1" smtClean="0">
                <a:solidFill>
                  <a:srgbClr val="FFC000"/>
                </a:solidFill>
              </a:rPr>
              <a:t>the</a:t>
            </a:r>
            <a:r>
              <a:rPr lang="pt-PT" dirty="0" smtClean="0">
                <a:solidFill>
                  <a:srgbClr val="FFC000"/>
                </a:solidFill>
              </a:rPr>
              <a:t> final </a:t>
            </a:r>
            <a:r>
              <a:rPr lang="pt-PT" dirty="0" err="1" smtClean="0">
                <a:solidFill>
                  <a:srgbClr val="FFC000"/>
                </a:solidFill>
              </a:rPr>
              <a:t>year</a:t>
            </a:r>
            <a:r>
              <a:rPr lang="pt-PT" dirty="0" smtClean="0">
                <a:solidFill>
                  <a:srgbClr val="FFC000"/>
                </a:solidFill>
              </a:rPr>
              <a:t> </a:t>
            </a:r>
            <a:r>
              <a:rPr lang="pt-PT" dirty="0" err="1" smtClean="0">
                <a:solidFill>
                  <a:srgbClr val="FFC000"/>
                </a:solidFill>
              </a:rPr>
              <a:t>of</a:t>
            </a:r>
            <a:r>
              <a:rPr lang="pt-PT" dirty="0" smtClean="0">
                <a:solidFill>
                  <a:srgbClr val="FFC000"/>
                </a:solidFill>
              </a:rPr>
              <a:t> a management </a:t>
            </a:r>
            <a:r>
              <a:rPr lang="pt-PT" dirty="0" err="1" smtClean="0">
                <a:solidFill>
                  <a:srgbClr val="FFC000"/>
                </a:solidFill>
              </a:rPr>
              <a:t>degree</a:t>
            </a:r>
            <a:r>
              <a:rPr lang="pt-PT" dirty="0" smtClean="0"/>
              <a:t>. </a:t>
            </a:r>
            <a:r>
              <a:rPr lang="pt-PT" dirty="0" err="1" smtClean="0">
                <a:solidFill>
                  <a:srgbClr val="92D050"/>
                </a:solidFill>
              </a:rPr>
              <a:t>Several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course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units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required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the</a:t>
            </a:r>
            <a:r>
              <a:rPr lang="pt-PT" dirty="0" smtClean="0">
                <a:solidFill>
                  <a:srgbClr val="92D050"/>
                </a:solidFill>
              </a:rPr>
              <a:t> use </a:t>
            </a:r>
            <a:r>
              <a:rPr lang="pt-PT" dirty="0" err="1" smtClean="0">
                <a:solidFill>
                  <a:srgbClr val="92D050"/>
                </a:solidFill>
              </a:rPr>
              <a:t>of</a:t>
            </a:r>
            <a:r>
              <a:rPr lang="pt-PT" dirty="0" smtClean="0">
                <a:solidFill>
                  <a:srgbClr val="92D050"/>
                </a:solidFill>
              </a:rPr>
              <a:t> IT </a:t>
            </a:r>
            <a:r>
              <a:rPr lang="pt-PT" dirty="0" err="1" smtClean="0">
                <a:solidFill>
                  <a:srgbClr val="92D050"/>
                </a:solidFill>
              </a:rPr>
              <a:t>tools</a:t>
            </a:r>
            <a:r>
              <a:rPr lang="pt-PT" dirty="0" smtClean="0">
                <a:solidFill>
                  <a:srgbClr val="92D050"/>
                </a:solidFill>
              </a:rPr>
              <a:t>, </a:t>
            </a:r>
            <a:r>
              <a:rPr lang="pt-PT" dirty="0" err="1" smtClean="0">
                <a:solidFill>
                  <a:srgbClr val="92D050"/>
                </a:solidFill>
              </a:rPr>
              <a:t>which</a:t>
            </a:r>
            <a:r>
              <a:rPr lang="pt-PT" dirty="0" smtClean="0">
                <a:solidFill>
                  <a:srgbClr val="92D050"/>
                </a:solidFill>
              </a:rPr>
              <a:t>, </a:t>
            </a:r>
            <a:r>
              <a:rPr lang="pt-PT" dirty="0" err="1" smtClean="0">
                <a:solidFill>
                  <a:srgbClr val="92D050"/>
                </a:solidFill>
              </a:rPr>
              <a:t>together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with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my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personal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interest</a:t>
            </a:r>
            <a:r>
              <a:rPr lang="pt-PT" dirty="0" smtClean="0">
                <a:solidFill>
                  <a:srgbClr val="92D050"/>
                </a:solidFill>
              </a:rPr>
              <a:t> in </a:t>
            </a:r>
            <a:r>
              <a:rPr lang="pt-PT" dirty="0" err="1" smtClean="0">
                <a:solidFill>
                  <a:srgbClr val="92D050"/>
                </a:solidFill>
              </a:rPr>
              <a:t>computer</a:t>
            </a:r>
            <a:r>
              <a:rPr lang="pt-PT" dirty="0" err="1">
                <a:solidFill>
                  <a:srgbClr val="92D050"/>
                </a:solidFill>
              </a:rPr>
              <a:t>-</a:t>
            </a:r>
            <a:r>
              <a:rPr lang="pt-PT" dirty="0" err="1" smtClean="0">
                <a:solidFill>
                  <a:srgbClr val="92D050"/>
                </a:solidFill>
              </a:rPr>
              <a:t>related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activities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and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their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development</a:t>
            </a:r>
            <a:r>
              <a:rPr lang="pt-PT" dirty="0" smtClean="0"/>
              <a:t>, </a:t>
            </a:r>
            <a:r>
              <a:rPr lang="pt-PT" dirty="0" err="1" smtClean="0">
                <a:solidFill>
                  <a:srgbClr val="7030A0"/>
                </a:solidFill>
              </a:rPr>
              <a:t>has</a:t>
            </a:r>
            <a:r>
              <a:rPr lang="pt-PT" dirty="0" smtClean="0">
                <a:solidFill>
                  <a:srgbClr val="7030A0"/>
                </a:solidFill>
              </a:rPr>
              <a:t> </a:t>
            </a:r>
            <a:r>
              <a:rPr lang="pt-PT" dirty="0" err="1" smtClean="0">
                <a:solidFill>
                  <a:srgbClr val="7030A0"/>
                </a:solidFill>
              </a:rPr>
              <a:t>helped</a:t>
            </a:r>
            <a:r>
              <a:rPr lang="pt-PT" dirty="0" smtClean="0">
                <a:solidFill>
                  <a:srgbClr val="7030A0"/>
                </a:solidFill>
              </a:rPr>
              <a:t> prepare me</a:t>
            </a:r>
            <a:r>
              <a:rPr lang="pt-PT" dirty="0" smtClean="0"/>
              <a:t> for </a:t>
            </a:r>
            <a:r>
              <a:rPr lang="pt-PT" u="sng" dirty="0" err="1" smtClean="0">
                <a:uFill>
                  <a:solidFill>
                    <a:srgbClr val="00B0F0"/>
                  </a:solidFill>
                </a:uFill>
              </a:rPr>
              <a:t>analysing</a:t>
            </a:r>
            <a:r>
              <a:rPr lang="pt-PT" u="sng" dirty="0" smtClean="0">
                <a:uFill>
                  <a:solidFill>
                    <a:srgbClr val="00B0F0"/>
                  </a:solidFill>
                </a:uFill>
              </a:rPr>
              <a:t> data</a:t>
            </a:r>
            <a:r>
              <a:rPr lang="pt-P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690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92D050"/>
                </a:solidFill>
              </a:rPr>
              <a:t>I </a:t>
            </a:r>
            <a:r>
              <a:rPr lang="pt-PT" dirty="0" err="1" smtClean="0">
                <a:solidFill>
                  <a:srgbClr val="92D050"/>
                </a:solidFill>
              </a:rPr>
              <a:t>believe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that</a:t>
            </a:r>
            <a:r>
              <a:rPr lang="pt-PT" dirty="0" smtClean="0">
                <a:solidFill>
                  <a:srgbClr val="92D050"/>
                </a:solidFill>
              </a:rPr>
              <a:t> as Portuguese </a:t>
            </a:r>
            <a:r>
              <a:rPr lang="pt-PT" dirty="0" err="1" smtClean="0">
                <a:solidFill>
                  <a:srgbClr val="92D050"/>
                </a:solidFill>
              </a:rPr>
              <a:t>is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my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mother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tongue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it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will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work</a:t>
            </a:r>
            <a:r>
              <a:rPr lang="pt-PT" dirty="0" smtClean="0">
                <a:solidFill>
                  <a:srgbClr val="92D050"/>
                </a:solidFill>
              </a:rPr>
              <a:t> as </a:t>
            </a:r>
            <a:r>
              <a:rPr lang="pt-PT" dirty="0" err="1" smtClean="0">
                <a:solidFill>
                  <a:srgbClr val="92D050"/>
                </a:solidFill>
              </a:rPr>
              <a:t>my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advantage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seeing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it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is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the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most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important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skill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asked</a:t>
            </a:r>
            <a:r>
              <a:rPr lang="pt-PT" dirty="0" smtClean="0">
                <a:solidFill>
                  <a:srgbClr val="92D050"/>
                </a:solidFill>
              </a:rPr>
              <a:t> for </a:t>
            </a:r>
            <a:r>
              <a:rPr lang="pt-PT" dirty="0" err="1" smtClean="0">
                <a:solidFill>
                  <a:srgbClr val="92D050"/>
                </a:solidFill>
              </a:rPr>
              <a:t>this</a:t>
            </a:r>
            <a:r>
              <a:rPr lang="pt-PT" dirty="0" smtClean="0">
                <a:solidFill>
                  <a:srgbClr val="92D050"/>
                </a:solidFill>
              </a:rPr>
              <a:t> </a:t>
            </a:r>
            <a:r>
              <a:rPr lang="pt-PT" dirty="0" err="1" smtClean="0">
                <a:solidFill>
                  <a:srgbClr val="92D050"/>
                </a:solidFill>
              </a:rPr>
              <a:t>position</a:t>
            </a:r>
            <a:r>
              <a:rPr lang="pt-PT" dirty="0" smtClean="0">
                <a:solidFill>
                  <a:srgbClr val="92D050"/>
                </a:solidFill>
              </a:rPr>
              <a:t>.</a:t>
            </a:r>
            <a:endParaRPr lang="en-GB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92D050"/>
                </a:solidFill>
              </a:rPr>
              <a:t>As a </a:t>
            </a:r>
            <a:r>
              <a:rPr lang="pt-PT" dirty="0" err="1" smtClean="0">
                <a:solidFill>
                  <a:srgbClr val="92D050"/>
                </a:solidFill>
              </a:rPr>
              <a:t>native</a:t>
            </a:r>
            <a:r>
              <a:rPr lang="pt-PT" dirty="0" smtClean="0">
                <a:solidFill>
                  <a:srgbClr val="92D050"/>
                </a:solidFill>
              </a:rPr>
              <a:t> speaker </a:t>
            </a:r>
            <a:r>
              <a:rPr lang="pt-PT" dirty="0" err="1" smtClean="0">
                <a:solidFill>
                  <a:srgbClr val="92D050"/>
                </a:solidFill>
              </a:rPr>
              <a:t>of</a:t>
            </a:r>
            <a:r>
              <a:rPr lang="pt-PT" dirty="0" smtClean="0">
                <a:solidFill>
                  <a:srgbClr val="92D050"/>
                </a:solidFill>
              </a:rPr>
              <a:t> Portuguese</a:t>
            </a:r>
            <a:r>
              <a:rPr lang="pt-PT" dirty="0" smtClean="0"/>
              <a:t>, I </a:t>
            </a:r>
            <a:r>
              <a:rPr lang="pt-PT" dirty="0" err="1" smtClean="0"/>
              <a:t>feel</a:t>
            </a:r>
            <a:r>
              <a:rPr lang="pt-PT" dirty="0" smtClean="0"/>
              <a:t> </a:t>
            </a:r>
            <a:r>
              <a:rPr lang="pt-PT" dirty="0" err="1" smtClean="0"/>
              <a:t>confident</a:t>
            </a:r>
            <a:r>
              <a:rPr lang="pt-PT" dirty="0" smtClean="0"/>
              <a:t> </a:t>
            </a:r>
            <a:r>
              <a:rPr lang="pt-PT" dirty="0" err="1" smtClean="0"/>
              <a:t>about</a:t>
            </a:r>
            <a:r>
              <a:rPr lang="pt-PT" dirty="0" smtClean="0"/>
              <a:t> </a:t>
            </a:r>
            <a:r>
              <a:rPr lang="pt-PT" dirty="0" err="1" smtClean="0"/>
              <a:t>working</a:t>
            </a:r>
            <a:r>
              <a:rPr lang="pt-PT" dirty="0" smtClean="0"/>
              <a:t> </a:t>
            </a:r>
            <a:r>
              <a:rPr lang="pt-PT" dirty="0" err="1" smtClean="0"/>
              <a:t>with</a:t>
            </a:r>
            <a:r>
              <a:rPr lang="pt-PT" dirty="0" smtClean="0"/>
              <a:t> </a:t>
            </a:r>
            <a:r>
              <a:rPr lang="pt-PT" dirty="0" err="1" smtClean="0"/>
              <a:t>professsionals</a:t>
            </a:r>
            <a:r>
              <a:rPr lang="pt-PT" dirty="0" smtClean="0"/>
              <a:t> in </a:t>
            </a:r>
            <a:r>
              <a:rPr lang="pt-PT" dirty="0" err="1" smtClean="0"/>
              <a:t>both</a:t>
            </a:r>
            <a:r>
              <a:rPr lang="pt-PT" dirty="0" smtClean="0"/>
              <a:t> Portuguese-</a:t>
            </a:r>
            <a:r>
              <a:rPr lang="pt-PT" dirty="0" err="1" smtClean="0"/>
              <a:t>speaking</a:t>
            </a:r>
            <a:r>
              <a:rPr lang="pt-PT" dirty="0" smtClean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 smtClean="0"/>
              <a:t>English-speakingcountries</a:t>
            </a:r>
            <a:r>
              <a:rPr lang="pt-P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6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Positive, negative or neutral?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How to encode attitude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6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en-US" dirty="0" smtClean="0"/>
              <a:t>Positive, neutral or negative?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780928"/>
            <a:ext cx="6696744" cy="2232248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FFC000"/>
                </a:solidFill>
              </a:rPr>
              <a:t>I spent a semester in Italy on the Erasmus program. </a:t>
            </a:r>
            <a:r>
              <a:rPr lang="en-US" dirty="0" smtClean="0">
                <a:solidFill>
                  <a:srgbClr val="92D050"/>
                </a:solidFill>
              </a:rPr>
              <a:t>Whilst there</a:t>
            </a:r>
            <a:r>
              <a:rPr lang="en-US" dirty="0" smtClean="0">
                <a:solidFill>
                  <a:schemeClr val="accent1"/>
                </a:solidFill>
              </a:rPr>
              <a:t> I met new people and adapted to a different culture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0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pt-PT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Positive, neutral </a:t>
            </a:r>
            <a:r>
              <a:rPr lang="pt-PT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</a:t>
            </a:r>
            <a:r>
              <a:rPr lang="pt-PT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negative?</a:t>
            </a:r>
            <a:r>
              <a:rPr lang="pt-P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pt-P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6328792" cy="3168352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FFC000"/>
                </a:solidFill>
              </a:rPr>
              <a:t>I spent a semester in Italy on the Erasmus program. This was an enriching experience. </a:t>
            </a:r>
            <a:r>
              <a:rPr lang="en-US" dirty="0" smtClean="0">
                <a:solidFill>
                  <a:srgbClr val="92D050"/>
                </a:solidFill>
              </a:rPr>
              <a:t>Whilst there </a:t>
            </a:r>
            <a:r>
              <a:rPr lang="en-US" dirty="0" smtClean="0">
                <a:solidFill>
                  <a:schemeClr val="accent1"/>
                </a:solidFill>
              </a:rPr>
              <a:t>I met new people and adapted to a different culture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Positive, neutral </a:t>
            </a:r>
            <a:r>
              <a:rPr lang="pt-PT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</a:t>
            </a:r>
            <a:r>
              <a:rPr lang="pt-PT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negative?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340768"/>
            <a:ext cx="7200800" cy="3816425"/>
          </a:xfrm>
        </p:spPr>
        <p:txBody>
          <a:bodyPr/>
          <a:lstStyle/>
          <a:p>
            <a:pPr marL="0" indent="0" algn="just"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FFC000"/>
                </a:solidFill>
              </a:rPr>
              <a:t>I spent a semester </a:t>
            </a:r>
            <a:r>
              <a:rPr lang="en-US" dirty="0">
                <a:solidFill>
                  <a:srgbClr val="FFC000"/>
                </a:solidFill>
              </a:rPr>
              <a:t>in </a:t>
            </a:r>
            <a:r>
              <a:rPr lang="en-US" dirty="0" smtClean="0">
                <a:solidFill>
                  <a:srgbClr val="FFC000"/>
                </a:solidFill>
              </a:rPr>
              <a:t>Italy on the Erasmus program. This was a difficult experience.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2D050"/>
                </a:solidFill>
              </a:rPr>
              <a:t>Whilst there</a:t>
            </a:r>
            <a:r>
              <a:rPr lang="en-US" dirty="0" smtClean="0">
                <a:solidFill>
                  <a:schemeClr val="accent1"/>
                </a:solidFill>
              </a:rPr>
              <a:t> I met new people and adapted to a different culture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6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178696" cy="4525963"/>
          </a:xfrm>
        </p:spPr>
        <p:txBody>
          <a:bodyPr/>
          <a:lstStyle/>
          <a:p>
            <a:pPr marL="0" indent="0">
              <a:buNone/>
            </a:pPr>
            <a:r>
              <a:rPr lang="pt-PT" sz="2400" dirty="0" err="1" smtClean="0">
                <a:solidFill>
                  <a:srgbClr val="FFC000"/>
                </a:solidFill>
              </a:rPr>
              <a:t>Introduce</a:t>
            </a:r>
            <a:r>
              <a:rPr lang="pt-PT" sz="2400" dirty="0" smtClean="0">
                <a:solidFill>
                  <a:srgbClr val="FFC000"/>
                </a:solidFill>
              </a:rPr>
              <a:t> </a:t>
            </a:r>
            <a:r>
              <a:rPr lang="pt-PT" sz="2400" dirty="0" err="1" smtClean="0">
                <a:solidFill>
                  <a:srgbClr val="FFC000"/>
                </a:solidFill>
              </a:rPr>
              <a:t>experience</a:t>
            </a:r>
            <a:endParaRPr lang="pt-PT" sz="2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err="1" smtClean="0">
                <a:solidFill>
                  <a:srgbClr val="7030A0"/>
                </a:solidFill>
              </a:rPr>
              <a:t>Evaluate</a:t>
            </a:r>
            <a:r>
              <a:rPr lang="pt-PT" dirty="0" smtClean="0">
                <a:solidFill>
                  <a:srgbClr val="7030A0"/>
                </a:solidFill>
              </a:rPr>
              <a:t> </a:t>
            </a:r>
            <a:r>
              <a:rPr lang="pt-PT" dirty="0" err="1" smtClean="0">
                <a:solidFill>
                  <a:srgbClr val="7030A0"/>
                </a:solidFill>
              </a:rPr>
              <a:t>experience</a:t>
            </a:r>
            <a:endParaRPr lang="pt-PT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pt-PT" sz="2400" dirty="0" smtClean="0">
                <a:solidFill>
                  <a:srgbClr val="92D050"/>
                </a:solidFill>
              </a:rPr>
              <a:t>Link</a:t>
            </a:r>
          </a:p>
          <a:p>
            <a:pPr marL="0" indent="0">
              <a:buNone/>
            </a:pPr>
            <a:r>
              <a:rPr lang="pt-PT" sz="2400" dirty="0" err="1" smtClean="0">
                <a:solidFill>
                  <a:srgbClr val="00B0F0"/>
                </a:solidFill>
              </a:rPr>
              <a:t>Useful</a:t>
            </a:r>
            <a:r>
              <a:rPr lang="pt-PT" sz="2400" dirty="0" smtClean="0">
                <a:solidFill>
                  <a:srgbClr val="00B0F0"/>
                </a:solidFill>
              </a:rPr>
              <a:t> </a:t>
            </a:r>
            <a:r>
              <a:rPr lang="pt-PT" sz="2400" dirty="0" err="1" smtClean="0">
                <a:solidFill>
                  <a:srgbClr val="00B0F0"/>
                </a:solidFill>
              </a:rPr>
              <a:t>skills</a:t>
            </a:r>
            <a:r>
              <a:rPr lang="pt-PT" sz="2400" dirty="0" smtClean="0">
                <a:solidFill>
                  <a:srgbClr val="00B0F0"/>
                </a:solidFill>
              </a:rPr>
              <a:t> / </a:t>
            </a:r>
            <a:r>
              <a:rPr lang="pt-PT" sz="2400" dirty="0" err="1" smtClean="0">
                <a:solidFill>
                  <a:srgbClr val="00B0F0"/>
                </a:solidFill>
              </a:rPr>
              <a:t>experience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995936" y="1600200"/>
            <a:ext cx="4690864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I spent a semester in Italy on the Erasmus </a:t>
            </a:r>
            <a:r>
              <a:rPr lang="en-US" dirty="0" smtClean="0">
                <a:solidFill>
                  <a:srgbClr val="FFC000"/>
                </a:solidFill>
              </a:rPr>
              <a:t>program.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This was </a:t>
            </a:r>
            <a:r>
              <a:rPr lang="en-US" dirty="0">
                <a:solidFill>
                  <a:srgbClr val="7030A0"/>
                </a:solidFill>
              </a:rPr>
              <a:t>an enriching experience. </a:t>
            </a: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</a:rPr>
              <a:t>Whilst </a:t>
            </a:r>
            <a:r>
              <a:rPr lang="en-US" dirty="0">
                <a:solidFill>
                  <a:srgbClr val="92D050"/>
                </a:solidFill>
              </a:rPr>
              <a:t>there </a:t>
            </a:r>
            <a:r>
              <a:rPr lang="en-US" dirty="0">
                <a:solidFill>
                  <a:srgbClr val="00B0F0"/>
                </a:solidFill>
              </a:rPr>
              <a:t>I met new people and </a:t>
            </a:r>
            <a:r>
              <a:rPr lang="en-US" dirty="0" smtClean="0">
                <a:solidFill>
                  <a:srgbClr val="00B0F0"/>
                </a:solidFill>
              </a:rPr>
              <a:t>adapted </a:t>
            </a:r>
            <a:r>
              <a:rPr lang="en-US" dirty="0">
                <a:solidFill>
                  <a:srgbClr val="00B0F0"/>
                </a:solidFill>
              </a:rPr>
              <a:t>to a different culture</a:t>
            </a:r>
            <a:r>
              <a:rPr lang="en-US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28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Your</a:t>
            </a:r>
            <a:r>
              <a:rPr lang="pt-PT" dirty="0" smtClean="0"/>
              <a:t> KEY </a:t>
            </a:r>
            <a:r>
              <a:rPr lang="pt-PT" dirty="0" err="1" smtClean="0"/>
              <a:t>strength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FOREIGN LANGUAGE AS NATIVE LANGUAGE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dirty="0" smtClean="0">
                <a:solidFill>
                  <a:srgbClr val="00B0F0"/>
                </a:solidFill>
              </a:rPr>
              <a:t>ACCESS TO OTHER COUNTRIES’ DATA</a:t>
            </a: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09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Positive, neutral </a:t>
            </a:r>
            <a:r>
              <a:rPr lang="pt-PT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</a:t>
            </a:r>
            <a:r>
              <a:rPr lang="pt-PT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negative?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1"/>
            <a:ext cx="8003232" cy="3268960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How to make attitude seem stronger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stronger?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rgbClr val="FFC000"/>
                </a:solidFill>
              </a:rPr>
              <a:t>I spent a semester </a:t>
            </a:r>
            <a:r>
              <a:rPr lang="en-US" dirty="0">
                <a:solidFill>
                  <a:srgbClr val="FFC000"/>
                </a:solidFill>
              </a:rPr>
              <a:t>in </a:t>
            </a:r>
            <a:r>
              <a:rPr lang="en-US" dirty="0" smtClean="0">
                <a:solidFill>
                  <a:srgbClr val="FFC000"/>
                </a:solidFill>
              </a:rPr>
              <a:t>Italy on the Erasmus program, </a:t>
            </a:r>
            <a:r>
              <a:rPr lang="en-US" dirty="0" smtClean="0">
                <a:solidFill>
                  <a:srgbClr val="7030A0"/>
                </a:solidFill>
              </a:rPr>
              <a:t>and this was an enriching experience. </a:t>
            </a:r>
            <a:r>
              <a:rPr lang="en-US" dirty="0" smtClean="0">
                <a:solidFill>
                  <a:srgbClr val="92D050"/>
                </a:solidFill>
              </a:rPr>
              <a:t>Whilst there </a:t>
            </a:r>
            <a:r>
              <a:rPr lang="en-US" dirty="0" smtClean="0">
                <a:solidFill>
                  <a:srgbClr val="00B0F0"/>
                </a:solidFill>
              </a:rPr>
              <a:t>I met new people and adapted to a different culture</a:t>
            </a:r>
          </a:p>
          <a:p>
            <a:pPr algn="just"/>
            <a:r>
              <a:rPr lang="en-US" dirty="0">
                <a:solidFill>
                  <a:srgbClr val="FFC000"/>
                </a:solidFill>
              </a:rPr>
              <a:t>I spent a semester in Italy on the Erasmus program,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and this was a very enriching experience. </a:t>
            </a:r>
            <a:r>
              <a:rPr lang="en-US" dirty="0" smtClean="0">
                <a:solidFill>
                  <a:srgbClr val="92D050"/>
                </a:solidFill>
              </a:rPr>
              <a:t>Whilst there </a:t>
            </a:r>
            <a:r>
              <a:rPr lang="en-US" dirty="0" smtClean="0">
                <a:solidFill>
                  <a:srgbClr val="00B0F0"/>
                </a:solidFill>
              </a:rPr>
              <a:t>I met new people and adapted to a different culture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33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stronger?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5112568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I spent a semester in Italy on the Erasmus program, </a:t>
            </a:r>
            <a:r>
              <a:rPr lang="en-US" dirty="0" smtClean="0">
                <a:solidFill>
                  <a:srgbClr val="7030A0"/>
                </a:solidFill>
              </a:rPr>
              <a:t>and this was an enriching experience. </a:t>
            </a:r>
            <a:r>
              <a:rPr lang="en-US" dirty="0" smtClean="0">
                <a:solidFill>
                  <a:srgbClr val="92D050"/>
                </a:solidFill>
              </a:rPr>
              <a:t>Whilst there </a:t>
            </a:r>
            <a:r>
              <a:rPr lang="en-US" dirty="0" smtClean="0">
                <a:solidFill>
                  <a:srgbClr val="00B0F0"/>
                </a:solidFill>
              </a:rPr>
              <a:t>I met new people and adapted to a different culture.</a:t>
            </a:r>
          </a:p>
          <a:p>
            <a:r>
              <a:rPr lang="en-US" dirty="0">
                <a:solidFill>
                  <a:srgbClr val="FFC000"/>
                </a:solidFill>
              </a:rPr>
              <a:t>I spent a semester in Italy on the Erasmus program, </a:t>
            </a:r>
            <a:r>
              <a:rPr lang="en-US" dirty="0" smtClean="0">
                <a:solidFill>
                  <a:srgbClr val="7030A0"/>
                </a:solidFill>
              </a:rPr>
              <a:t>and this was an enriching experience. </a:t>
            </a:r>
            <a:r>
              <a:rPr lang="en-US" dirty="0" smtClean="0">
                <a:solidFill>
                  <a:srgbClr val="92D050"/>
                </a:solidFill>
              </a:rPr>
              <a:t>Whilst there </a:t>
            </a:r>
            <a:r>
              <a:rPr lang="en-US" dirty="0" smtClean="0">
                <a:solidFill>
                  <a:srgbClr val="00B0F0"/>
                </a:solidFill>
              </a:rPr>
              <a:t>I met many new people from different countries and adapted to a different culture.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96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850106"/>
          </a:xfrm>
        </p:spPr>
        <p:txBody>
          <a:bodyPr/>
          <a:lstStyle/>
          <a:p>
            <a:r>
              <a:rPr lang="en-US" sz="2800" dirty="0" smtClean="0"/>
              <a:t>Which is more subtle?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931224" cy="5661248"/>
          </a:xfrm>
        </p:spPr>
        <p:txBody>
          <a:bodyPr/>
          <a:lstStyle/>
          <a:p>
            <a:r>
              <a:rPr lang="en-US" sz="2800" dirty="0">
                <a:solidFill>
                  <a:srgbClr val="FFC000"/>
                </a:solidFill>
              </a:rPr>
              <a:t>I spent a semester in Italy on the Erasmus </a:t>
            </a:r>
            <a:r>
              <a:rPr lang="en-US" sz="2800" dirty="0" smtClean="0">
                <a:solidFill>
                  <a:srgbClr val="FFC000"/>
                </a:solidFill>
              </a:rPr>
              <a:t>program. </a:t>
            </a:r>
            <a:r>
              <a:rPr lang="en-US" sz="2800" dirty="0" smtClean="0">
                <a:solidFill>
                  <a:srgbClr val="7030A0"/>
                </a:solidFill>
              </a:rPr>
              <a:t>This was a </a:t>
            </a:r>
            <a:r>
              <a:rPr lang="en-US" sz="2800" dirty="0" smtClean="0">
                <a:solidFill>
                  <a:srgbClr val="FF0000"/>
                </a:solidFill>
              </a:rPr>
              <a:t>very</a:t>
            </a:r>
            <a:r>
              <a:rPr lang="en-US" sz="2800" dirty="0" smtClean="0">
                <a:solidFill>
                  <a:srgbClr val="92D05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enriching experience. </a:t>
            </a:r>
            <a:r>
              <a:rPr lang="en-US" sz="2800" dirty="0" smtClean="0">
                <a:solidFill>
                  <a:srgbClr val="92D050"/>
                </a:solidFill>
              </a:rPr>
              <a:t>Whilst there </a:t>
            </a:r>
            <a:r>
              <a:rPr lang="en-US" sz="2800" dirty="0" smtClean="0">
                <a:solidFill>
                  <a:srgbClr val="00B0F0"/>
                </a:solidFill>
              </a:rPr>
              <a:t>I met new people and adapted to a different culture</a:t>
            </a:r>
            <a:r>
              <a:rPr lang="en-US" sz="2800" dirty="0" smtClean="0"/>
              <a:t>. (intensifying adjectives with adverbs)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>
                <a:solidFill>
                  <a:srgbClr val="FFC000"/>
                </a:solidFill>
              </a:rPr>
              <a:t>I spent a semester in Italy on the Erasmus </a:t>
            </a:r>
            <a:r>
              <a:rPr lang="en-US" sz="2800" dirty="0" smtClean="0">
                <a:solidFill>
                  <a:srgbClr val="FFC000"/>
                </a:solidFill>
              </a:rPr>
              <a:t>program. </a:t>
            </a:r>
            <a:r>
              <a:rPr lang="en-US" sz="2800" dirty="0" smtClean="0">
                <a:solidFill>
                  <a:srgbClr val="7030A0"/>
                </a:solidFill>
              </a:rPr>
              <a:t>This was an enriching experience. </a:t>
            </a:r>
            <a:r>
              <a:rPr lang="en-US" sz="2800" dirty="0" smtClean="0">
                <a:solidFill>
                  <a:srgbClr val="92D050"/>
                </a:solidFill>
              </a:rPr>
              <a:t>Whilst there </a:t>
            </a:r>
            <a:r>
              <a:rPr lang="en-US" sz="2800" dirty="0" smtClean="0">
                <a:solidFill>
                  <a:srgbClr val="00B0F0"/>
                </a:solidFill>
              </a:rPr>
              <a:t>I met </a:t>
            </a:r>
            <a:r>
              <a:rPr lang="en-US" sz="2800" dirty="0" smtClean="0">
                <a:solidFill>
                  <a:srgbClr val="FF0000"/>
                </a:solidFill>
              </a:rPr>
              <a:t>many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new people </a:t>
            </a:r>
            <a:r>
              <a:rPr lang="en-US" sz="2800" dirty="0" smtClean="0">
                <a:solidFill>
                  <a:srgbClr val="FF0000"/>
                </a:solidFill>
              </a:rPr>
              <a:t>from different countries </a:t>
            </a:r>
            <a:r>
              <a:rPr lang="en-US" sz="2800" dirty="0" smtClean="0">
                <a:solidFill>
                  <a:srgbClr val="00B0F0"/>
                </a:solidFill>
              </a:rPr>
              <a:t>and adapted to a different culture</a:t>
            </a:r>
            <a:r>
              <a:rPr lang="en-US" sz="2800" dirty="0" smtClean="0"/>
              <a:t>. (extending quantities and range)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5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pt-PT" sz="3200" dirty="0" err="1"/>
              <a:t>What</a:t>
            </a:r>
            <a:r>
              <a:rPr lang="pt-PT" sz="3200" dirty="0"/>
              <a:t> </a:t>
            </a:r>
            <a:r>
              <a:rPr lang="pt-PT" sz="3200" dirty="0" err="1"/>
              <a:t>if</a:t>
            </a:r>
            <a:r>
              <a:rPr lang="pt-PT" sz="3200" dirty="0"/>
              <a:t> I </a:t>
            </a:r>
            <a:r>
              <a:rPr lang="pt-PT" sz="3200" dirty="0" err="1"/>
              <a:t>don’t</a:t>
            </a:r>
            <a:r>
              <a:rPr lang="pt-PT" sz="3200" dirty="0"/>
              <a:t> </a:t>
            </a:r>
            <a:r>
              <a:rPr lang="pt-PT" sz="3200" dirty="0" err="1"/>
              <a:t>have</a:t>
            </a:r>
            <a:r>
              <a:rPr lang="pt-PT" sz="3200" dirty="0"/>
              <a:t> </a:t>
            </a:r>
            <a:r>
              <a:rPr lang="pt-PT" sz="3200" dirty="0" err="1"/>
              <a:t>the</a:t>
            </a:r>
            <a:r>
              <a:rPr lang="pt-PT" sz="3200" dirty="0"/>
              <a:t> </a:t>
            </a:r>
            <a:r>
              <a:rPr lang="pt-PT" sz="3200" dirty="0" err="1"/>
              <a:t>skill</a:t>
            </a:r>
            <a:r>
              <a:rPr lang="pt-PT" sz="3200" dirty="0"/>
              <a:t> </a:t>
            </a:r>
            <a:r>
              <a:rPr lang="pt-PT" sz="3200" dirty="0" err="1"/>
              <a:t>or</a:t>
            </a:r>
            <a:r>
              <a:rPr lang="pt-PT" sz="3200" dirty="0"/>
              <a:t> </a:t>
            </a:r>
            <a:r>
              <a:rPr lang="pt-PT" sz="3200" dirty="0" err="1" smtClean="0"/>
              <a:t>knowledge</a:t>
            </a:r>
            <a:r>
              <a:rPr lang="pt-PT" sz="3200" dirty="0" smtClean="0"/>
              <a:t> </a:t>
            </a:r>
            <a:r>
              <a:rPr lang="pt-PT" sz="3200" dirty="0" err="1" smtClean="0"/>
              <a:t>or</a:t>
            </a:r>
            <a:r>
              <a:rPr lang="pt-PT" sz="3200" dirty="0" smtClean="0"/>
              <a:t> </a:t>
            </a:r>
            <a:r>
              <a:rPr lang="pt-PT" sz="3200" dirty="0" err="1" smtClean="0"/>
              <a:t>experience</a:t>
            </a:r>
            <a:r>
              <a:rPr lang="pt-PT" sz="3200" dirty="0" smtClean="0"/>
              <a:t>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91264" cy="5589240"/>
          </a:xfrm>
        </p:spPr>
        <p:txBody>
          <a:bodyPr/>
          <a:lstStyle/>
          <a:p>
            <a:pPr marL="0" indent="0">
              <a:buNone/>
            </a:pPr>
            <a:r>
              <a:rPr lang="pt-PT" sz="2800" dirty="0"/>
              <a:t>I </a:t>
            </a:r>
            <a:r>
              <a:rPr lang="pt-PT" sz="2800" dirty="0" err="1"/>
              <a:t>know</a:t>
            </a:r>
            <a:r>
              <a:rPr lang="pt-PT" sz="2800" dirty="0"/>
              <a:t> I </a:t>
            </a:r>
            <a:r>
              <a:rPr lang="pt-PT" sz="2800" dirty="0" err="1"/>
              <a:t>don’t</a:t>
            </a:r>
            <a:r>
              <a:rPr lang="pt-PT" sz="2800" dirty="0"/>
              <a:t> </a:t>
            </a:r>
            <a:r>
              <a:rPr lang="pt-PT" sz="2800" dirty="0" err="1"/>
              <a:t>have</a:t>
            </a:r>
            <a:r>
              <a:rPr lang="pt-PT" sz="2800" dirty="0"/>
              <a:t> </a:t>
            </a:r>
            <a:r>
              <a:rPr lang="pt-PT" sz="2800" dirty="0" err="1" smtClean="0"/>
              <a:t>experience</a:t>
            </a:r>
            <a:r>
              <a:rPr lang="pt-PT" sz="2800" dirty="0" smtClean="0"/>
              <a:t> in </a:t>
            </a:r>
            <a:r>
              <a:rPr lang="pt-PT" sz="2800" dirty="0" err="1" smtClean="0"/>
              <a:t>running</a:t>
            </a:r>
            <a:r>
              <a:rPr lang="pt-PT" sz="2800" dirty="0" smtClean="0"/>
              <a:t> a marketing </a:t>
            </a:r>
            <a:r>
              <a:rPr lang="pt-PT" sz="2800" dirty="0" err="1" smtClean="0"/>
              <a:t>campaign</a:t>
            </a:r>
            <a:r>
              <a:rPr lang="pt-PT" sz="2800" dirty="0" smtClean="0"/>
              <a:t>.</a:t>
            </a:r>
            <a:endParaRPr lang="pt-PT" sz="2800" dirty="0"/>
          </a:p>
          <a:p>
            <a:pPr marL="0" indent="0">
              <a:buNone/>
            </a:pPr>
            <a:r>
              <a:rPr lang="pt-PT" sz="2800" dirty="0" err="1" smtClean="0"/>
              <a:t>Demonstrate</a:t>
            </a:r>
            <a:r>
              <a:rPr lang="pt-PT" sz="2800" dirty="0" smtClean="0"/>
              <a:t> </a:t>
            </a:r>
            <a:r>
              <a:rPr lang="pt-PT" sz="2800" dirty="0" err="1">
                <a:solidFill>
                  <a:srgbClr val="00B0F0"/>
                </a:solidFill>
              </a:rPr>
              <a:t>interest</a:t>
            </a:r>
            <a:r>
              <a:rPr lang="pt-PT" sz="2800" dirty="0">
                <a:solidFill>
                  <a:srgbClr val="00B0F0"/>
                </a:solidFill>
              </a:rPr>
              <a:t> </a:t>
            </a:r>
            <a:r>
              <a:rPr lang="pt-PT" sz="2800" dirty="0" err="1"/>
              <a:t>and</a:t>
            </a:r>
            <a:r>
              <a:rPr lang="pt-PT" sz="2800" dirty="0"/>
              <a:t>/</a:t>
            </a:r>
            <a:r>
              <a:rPr lang="pt-PT" sz="2800" dirty="0" err="1"/>
              <a:t>or</a:t>
            </a:r>
            <a:r>
              <a:rPr lang="pt-PT" sz="2800" dirty="0"/>
              <a:t> </a:t>
            </a:r>
            <a:endParaRPr lang="pt-PT" sz="2800" dirty="0" smtClean="0"/>
          </a:p>
          <a:p>
            <a:pPr marL="0" indent="0" algn="ctr">
              <a:buNone/>
            </a:pPr>
            <a:r>
              <a:rPr lang="pt-PT" sz="2800" dirty="0" err="1" smtClean="0">
                <a:solidFill>
                  <a:srgbClr val="C00000"/>
                </a:solidFill>
              </a:rPr>
              <a:t>awareness</a:t>
            </a:r>
            <a:r>
              <a:rPr lang="pt-PT" sz="2800" dirty="0" smtClean="0">
                <a:solidFill>
                  <a:srgbClr val="C00000"/>
                </a:solidFill>
              </a:rPr>
              <a:t> </a:t>
            </a:r>
            <a:r>
              <a:rPr lang="pt-PT" sz="2800" dirty="0" err="1" smtClean="0">
                <a:solidFill>
                  <a:srgbClr val="C00000"/>
                </a:solidFill>
              </a:rPr>
              <a:t>of</a:t>
            </a:r>
            <a:r>
              <a:rPr lang="pt-PT" sz="2800" dirty="0" smtClean="0">
                <a:solidFill>
                  <a:srgbClr val="C00000"/>
                </a:solidFill>
              </a:rPr>
              <a:t> job </a:t>
            </a:r>
            <a:r>
              <a:rPr lang="pt-PT" sz="2800" dirty="0" err="1" smtClean="0">
                <a:solidFill>
                  <a:srgbClr val="C00000"/>
                </a:solidFill>
              </a:rPr>
              <a:t>tasks</a:t>
            </a:r>
            <a:r>
              <a:rPr lang="pt-PT" sz="2800" dirty="0" smtClean="0"/>
              <a:t> </a:t>
            </a:r>
            <a:r>
              <a:rPr lang="pt-PT" sz="2800" dirty="0" err="1" smtClean="0"/>
              <a:t>and</a:t>
            </a:r>
            <a:r>
              <a:rPr lang="pt-PT" sz="2800" dirty="0" smtClean="0"/>
              <a:t>/</a:t>
            </a:r>
            <a:r>
              <a:rPr lang="pt-PT" sz="2800" dirty="0" err="1" smtClean="0"/>
              <a:t>or</a:t>
            </a:r>
            <a:endParaRPr lang="pt-PT" sz="2800" dirty="0" smtClean="0"/>
          </a:p>
          <a:p>
            <a:pPr marL="0" indent="0" algn="ctr">
              <a:buNone/>
            </a:pPr>
            <a:r>
              <a:rPr lang="pt-PT" sz="2800" dirty="0"/>
              <a:t>	</a:t>
            </a:r>
            <a:r>
              <a:rPr lang="pt-PT" sz="2800" dirty="0" err="1">
                <a:solidFill>
                  <a:srgbClr val="00B050"/>
                </a:solidFill>
              </a:rPr>
              <a:t>willingness</a:t>
            </a:r>
            <a:r>
              <a:rPr lang="pt-PT" sz="2800" dirty="0">
                <a:solidFill>
                  <a:srgbClr val="00B050"/>
                </a:solidFill>
              </a:rPr>
              <a:t> to </a:t>
            </a:r>
            <a:r>
              <a:rPr lang="pt-PT" sz="2800" dirty="0" err="1" smtClean="0">
                <a:solidFill>
                  <a:srgbClr val="00B050"/>
                </a:solidFill>
              </a:rPr>
              <a:t>learn</a:t>
            </a:r>
            <a:r>
              <a:rPr lang="pt-PT" sz="2800" dirty="0" smtClean="0">
                <a:solidFill>
                  <a:srgbClr val="00B050"/>
                </a:solidFill>
              </a:rPr>
              <a:t>/ </a:t>
            </a:r>
            <a:r>
              <a:rPr lang="pt-PT" sz="2800" dirty="0" err="1" smtClean="0">
                <a:solidFill>
                  <a:srgbClr val="00B050"/>
                </a:solidFill>
              </a:rPr>
              <a:t>apply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professional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knowldege</a:t>
            </a:r>
            <a:endParaRPr lang="pt-PT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t-PT" sz="2800" dirty="0" smtClean="0"/>
              <a:t>In </a:t>
            </a:r>
            <a:r>
              <a:rPr lang="pt-PT" sz="2800" dirty="0" err="1" smtClean="0"/>
              <a:t>today’s</a:t>
            </a:r>
            <a:r>
              <a:rPr lang="pt-PT" sz="2800" dirty="0" smtClean="0"/>
              <a:t> global </a:t>
            </a:r>
            <a:r>
              <a:rPr lang="pt-PT" sz="2800" dirty="0" err="1" smtClean="0"/>
              <a:t>economy</a:t>
            </a:r>
            <a:r>
              <a:rPr lang="pt-PT" sz="2800" dirty="0" smtClean="0"/>
              <a:t> </a:t>
            </a:r>
            <a:r>
              <a:rPr lang="pt-PT" sz="2800" dirty="0" err="1" smtClean="0"/>
              <a:t>international</a:t>
            </a:r>
            <a:r>
              <a:rPr lang="pt-PT" sz="2800" dirty="0" smtClean="0"/>
              <a:t> </a:t>
            </a:r>
            <a:r>
              <a:rPr lang="pt-PT" sz="2800" dirty="0" err="1" smtClean="0"/>
              <a:t>conferences</a:t>
            </a:r>
            <a:r>
              <a:rPr lang="pt-PT" sz="2800" dirty="0" smtClean="0"/>
              <a:t> are </a:t>
            </a:r>
            <a:r>
              <a:rPr lang="pt-PT" sz="2800" dirty="0" err="1" smtClean="0"/>
              <a:t>of</a:t>
            </a:r>
            <a:r>
              <a:rPr lang="pt-PT" sz="2800" dirty="0" smtClean="0"/>
              <a:t> </a:t>
            </a:r>
            <a:r>
              <a:rPr lang="pt-PT" sz="2800" dirty="0" err="1" smtClean="0"/>
              <a:t>enormous</a:t>
            </a:r>
            <a:r>
              <a:rPr lang="pt-PT" sz="2800" dirty="0" smtClean="0"/>
              <a:t> </a:t>
            </a:r>
            <a:r>
              <a:rPr lang="pt-PT" sz="2800" dirty="0" err="1" smtClean="0"/>
              <a:t>importance</a:t>
            </a:r>
            <a:r>
              <a:rPr lang="pt-PT" sz="2800" dirty="0" smtClean="0"/>
              <a:t>. I </a:t>
            </a:r>
            <a:r>
              <a:rPr lang="pt-PT" sz="2800" dirty="0" err="1" smtClean="0">
                <a:solidFill>
                  <a:srgbClr val="00B050"/>
                </a:solidFill>
              </a:rPr>
              <a:t>would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welcome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the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challenge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of</a:t>
            </a:r>
            <a:r>
              <a:rPr lang="pt-PT" sz="2800" dirty="0" smtClean="0">
                <a:solidFill>
                  <a:srgbClr val="00B0F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putting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into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practice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the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knowledge</a:t>
            </a:r>
            <a:r>
              <a:rPr lang="pt-PT" sz="2800" dirty="0" smtClean="0">
                <a:solidFill>
                  <a:srgbClr val="00B050"/>
                </a:solidFill>
              </a:rPr>
              <a:t> I </a:t>
            </a:r>
            <a:r>
              <a:rPr lang="pt-PT" sz="2800" dirty="0" err="1" smtClean="0">
                <a:solidFill>
                  <a:srgbClr val="00B050"/>
                </a:solidFill>
              </a:rPr>
              <a:t>have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gained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at</a:t>
            </a:r>
            <a:r>
              <a:rPr lang="pt-PT" sz="2800" dirty="0" smtClean="0">
                <a:solidFill>
                  <a:srgbClr val="00B050"/>
                </a:solidFill>
              </a:rPr>
              <a:t> </a:t>
            </a:r>
            <a:r>
              <a:rPr lang="pt-PT" sz="2800" dirty="0" err="1" smtClean="0">
                <a:solidFill>
                  <a:srgbClr val="00B050"/>
                </a:solidFill>
              </a:rPr>
              <a:t>university</a:t>
            </a:r>
            <a:r>
              <a:rPr lang="pt-PT" sz="2800" dirty="0" smtClean="0"/>
              <a:t> </a:t>
            </a:r>
            <a:r>
              <a:rPr lang="pt-PT" sz="2800" dirty="0" err="1" smtClean="0"/>
              <a:t>and</a:t>
            </a:r>
            <a:r>
              <a:rPr lang="pt-PT" sz="2800" dirty="0" smtClean="0"/>
              <a:t> </a:t>
            </a:r>
            <a:r>
              <a:rPr lang="pt-PT" sz="2800" dirty="0" smtClean="0">
                <a:solidFill>
                  <a:srgbClr val="00B0F0"/>
                </a:solidFill>
              </a:rPr>
              <a:t>look </a:t>
            </a:r>
            <a:r>
              <a:rPr lang="pt-PT" sz="2800" dirty="0" err="1" smtClean="0">
                <a:solidFill>
                  <a:srgbClr val="00B0F0"/>
                </a:solidFill>
              </a:rPr>
              <a:t>forward</a:t>
            </a:r>
            <a:r>
              <a:rPr lang="pt-PT" sz="2800" dirty="0" smtClean="0">
                <a:solidFill>
                  <a:srgbClr val="00B0F0"/>
                </a:solidFill>
              </a:rPr>
              <a:t> to </a:t>
            </a:r>
            <a:r>
              <a:rPr lang="pt-PT" sz="2800" dirty="0" err="1" smtClean="0">
                <a:solidFill>
                  <a:srgbClr val="C00000"/>
                </a:solidFill>
              </a:rPr>
              <a:t>helping</a:t>
            </a:r>
            <a:r>
              <a:rPr lang="pt-PT" sz="2800" dirty="0" smtClean="0">
                <a:solidFill>
                  <a:srgbClr val="C00000"/>
                </a:solidFill>
              </a:rPr>
              <a:t> </a:t>
            </a:r>
            <a:r>
              <a:rPr lang="pt-PT" sz="2800" dirty="0" err="1" smtClean="0">
                <a:solidFill>
                  <a:srgbClr val="C00000"/>
                </a:solidFill>
              </a:rPr>
              <a:t>organisations</a:t>
            </a:r>
            <a:r>
              <a:rPr lang="pt-PT" sz="2800" dirty="0" smtClean="0">
                <a:solidFill>
                  <a:srgbClr val="C00000"/>
                </a:solidFill>
              </a:rPr>
              <a:t> </a:t>
            </a:r>
            <a:r>
              <a:rPr lang="pt-PT" sz="2800" dirty="0" err="1" smtClean="0">
                <a:solidFill>
                  <a:srgbClr val="C00000"/>
                </a:solidFill>
              </a:rPr>
              <a:t>reach</a:t>
            </a:r>
            <a:r>
              <a:rPr lang="pt-PT" sz="2800" dirty="0" smtClean="0">
                <a:solidFill>
                  <a:srgbClr val="C00000"/>
                </a:solidFill>
              </a:rPr>
              <a:t> </a:t>
            </a:r>
            <a:r>
              <a:rPr lang="pt-PT" sz="2800" dirty="0" err="1" smtClean="0">
                <a:solidFill>
                  <a:srgbClr val="C00000"/>
                </a:solidFill>
              </a:rPr>
              <a:t>their</a:t>
            </a:r>
            <a:r>
              <a:rPr lang="pt-PT" sz="2800" dirty="0" smtClean="0">
                <a:solidFill>
                  <a:srgbClr val="C00000"/>
                </a:solidFill>
              </a:rPr>
              <a:t> target </a:t>
            </a:r>
            <a:r>
              <a:rPr lang="pt-PT" sz="2800" dirty="0" err="1" smtClean="0">
                <a:solidFill>
                  <a:srgbClr val="C00000"/>
                </a:solidFill>
              </a:rPr>
              <a:t>audiences</a:t>
            </a:r>
            <a:r>
              <a:rPr lang="pt-PT" sz="2800" dirty="0" smtClean="0"/>
              <a:t>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3733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What</a:t>
            </a:r>
            <a:r>
              <a:rPr lang="pt-PT" dirty="0" smtClean="0"/>
              <a:t> </a:t>
            </a:r>
            <a:r>
              <a:rPr lang="pt-PT" dirty="0" err="1" smtClean="0"/>
              <a:t>if</a:t>
            </a:r>
            <a:r>
              <a:rPr lang="pt-PT" dirty="0" smtClean="0"/>
              <a:t> I </a:t>
            </a:r>
            <a:r>
              <a:rPr lang="pt-PT" dirty="0" err="1" smtClean="0"/>
              <a:t>don’t</a:t>
            </a:r>
            <a:r>
              <a:rPr lang="pt-PT" dirty="0" smtClean="0"/>
              <a:t> </a:t>
            </a:r>
            <a:r>
              <a:rPr lang="pt-PT" dirty="0" err="1" smtClean="0"/>
              <a:t>have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/>
              <a:t>s</a:t>
            </a:r>
            <a:r>
              <a:rPr lang="pt-PT" dirty="0" err="1" smtClean="0"/>
              <a:t>kill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knowledge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experience</a:t>
            </a:r>
            <a:r>
              <a:rPr lang="pt-PT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In </a:t>
            </a:r>
            <a:r>
              <a:rPr lang="pt-PT" dirty="0" err="1"/>
              <a:t>today’s</a:t>
            </a:r>
            <a:r>
              <a:rPr lang="pt-PT" dirty="0"/>
              <a:t> global </a:t>
            </a:r>
            <a:r>
              <a:rPr lang="pt-PT" dirty="0" err="1" smtClean="0"/>
              <a:t>economy</a:t>
            </a:r>
            <a:r>
              <a:rPr lang="pt-PT" dirty="0" smtClean="0"/>
              <a:t>, </a:t>
            </a:r>
            <a:r>
              <a:rPr lang="pt-PT" dirty="0" err="1" smtClean="0"/>
              <a:t>having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right</a:t>
            </a:r>
            <a:r>
              <a:rPr lang="pt-PT" dirty="0" smtClean="0"/>
              <a:t> </a:t>
            </a:r>
            <a:r>
              <a:rPr lang="pt-PT" dirty="0" err="1" smtClean="0"/>
              <a:t>personnel</a:t>
            </a:r>
            <a:r>
              <a:rPr lang="pt-PT" dirty="0" smtClean="0"/>
              <a:t> </a:t>
            </a:r>
            <a:r>
              <a:rPr lang="pt-PT" dirty="0" err="1" smtClean="0"/>
              <a:t>is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utmost</a:t>
            </a:r>
            <a:r>
              <a:rPr lang="pt-PT" dirty="0" smtClean="0"/>
              <a:t> </a:t>
            </a:r>
            <a:r>
              <a:rPr lang="pt-PT" dirty="0" err="1" smtClean="0"/>
              <a:t>importance</a:t>
            </a:r>
            <a:r>
              <a:rPr lang="pt-PT" dirty="0" smtClean="0"/>
              <a:t> for a </a:t>
            </a:r>
            <a:r>
              <a:rPr lang="pt-PT" dirty="0" err="1" smtClean="0"/>
              <a:t>company</a:t>
            </a:r>
            <a:r>
              <a:rPr lang="pt-PT" dirty="0" smtClean="0"/>
              <a:t> to </a:t>
            </a:r>
            <a:r>
              <a:rPr lang="pt-PT" dirty="0" err="1" smtClean="0"/>
              <a:t>be</a:t>
            </a:r>
            <a:r>
              <a:rPr lang="pt-PT" dirty="0" smtClean="0"/>
              <a:t> </a:t>
            </a:r>
            <a:r>
              <a:rPr lang="pt-PT" dirty="0" err="1" smtClean="0"/>
              <a:t>competitive</a:t>
            </a:r>
            <a:r>
              <a:rPr lang="pt-PT" dirty="0" smtClean="0"/>
              <a:t>. </a:t>
            </a:r>
            <a:r>
              <a:rPr lang="pt-PT" dirty="0"/>
              <a:t>I </a:t>
            </a:r>
            <a:r>
              <a:rPr lang="pt-PT" dirty="0" err="1">
                <a:solidFill>
                  <a:srgbClr val="00B050"/>
                </a:solidFill>
              </a:rPr>
              <a:t>would</a:t>
            </a:r>
            <a:r>
              <a:rPr lang="pt-PT" dirty="0">
                <a:solidFill>
                  <a:srgbClr val="00B050"/>
                </a:solidFill>
              </a:rPr>
              <a:t> </a:t>
            </a:r>
            <a:r>
              <a:rPr lang="pt-PT" dirty="0" err="1">
                <a:solidFill>
                  <a:srgbClr val="00B050"/>
                </a:solidFill>
              </a:rPr>
              <a:t>welcome</a:t>
            </a:r>
            <a:r>
              <a:rPr lang="pt-PT" dirty="0">
                <a:solidFill>
                  <a:srgbClr val="00B050"/>
                </a:solidFill>
              </a:rPr>
              <a:t> </a:t>
            </a:r>
            <a:r>
              <a:rPr lang="pt-PT" dirty="0" err="1">
                <a:solidFill>
                  <a:srgbClr val="00B050"/>
                </a:solidFill>
              </a:rPr>
              <a:t>the</a:t>
            </a:r>
            <a:r>
              <a:rPr lang="pt-PT" dirty="0">
                <a:solidFill>
                  <a:srgbClr val="00B050"/>
                </a:solidFill>
              </a:rPr>
              <a:t> </a:t>
            </a:r>
            <a:r>
              <a:rPr lang="pt-PT" dirty="0" err="1">
                <a:solidFill>
                  <a:srgbClr val="00B050"/>
                </a:solidFill>
              </a:rPr>
              <a:t>challenge</a:t>
            </a:r>
            <a:r>
              <a:rPr lang="pt-PT" dirty="0">
                <a:solidFill>
                  <a:srgbClr val="00B050"/>
                </a:solidFill>
              </a:rPr>
              <a:t> </a:t>
            </a:r>
            <a:r>
              <a:rPr lang="pt-PT" dirty="0" err="1">
                <a:solidFill>
                  <a:srgbClr val="00B050"/>
                </a:solidFill>
              </a:rPr>
              <a:t>of</a:t>
            </a:r>
            <a:r>
              <a:rPr lang="pt-PT" dirty="0">
                <a:solidFill>
                  <a:srgbClr val="00B0F0"/>
                </a:solidFill>
              </a:rPr>
              <a:t> </a:t>
            </a:r>
            <a:r>
              <a:rPr lang="pt-PT" dirty="0" err="1" smtClean="0">
                <a:solidFill>
                  <a:srgbClr val="00B050"/>
                </a:solidFill>
              </a:rPr>
              <a:t>learning</a:t>
            </a:r>
            <a:r>
              <a:rPr lang="pt-PT" dirty="0" smtClean="0">
                <a:solidFill>
                  <a:srgbClr val="00B050"/>
                </a:solidFill>
              </a:rPr>
              <a:t> more </a:t>
            </a:r>
            <a:r>
              <a:rPr lang="pt-PT" dirty="0" err="1" smtClean="0">
                <a:solidFill>
                  <a:srgbClr val="00B050"/>
                </a:solidFill>
              </a:rPr>
              <a:t>about</a:t>
            </a:r>
            <a:r>
              <a:rPr lang="pt-PT" dirty="0" smtClean="0"/>
              <a:t> </a:t>
            </a:r>
            <a:r>
              <a:rPr lang="pt-PT" dirty="0" err="1" smtClean="0">
                <a:solidFill>
                  <a:srgbClr val="00B050"/>
                </a:solidFill>
              </a:rPr>
              <a:t>international</a:t>
            </a:r>
            <a:r>
              <a:rPr lang="pt-PT" dirty="0" smtClean="0">
                <a:solidFill>
                  <a:srgbClr val="00B050"/>
                </a:solidFill>
              </a:rPr>
              <a:t> </a:t>
            </a:r>
            <a:r>
              <a:rPr lang="pt-PT" dirty="0" err="1" smtClean="0">
                <a:solidFill>
                  <a:srgbClr val="00B050"/>
                </a:solidFill>
              </a:rPr>
              <a:t>recruitment</a:t>
            </a:r>
            <a:r>
              <a:rPr lang="pt-PT" dirty="0" smtClean="0">
                <a:solidFill>
                  <a:srgbClr val="00B050"/>
                </a:solidFill>
              </a:rPr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>
                <a:solidFill>
                  <a:srgbClr val="00B0F0"/>
                </a:solidFill>
              </a:rPr>
              <a:t>look </a:t>
            </a:r>
            <a:r>
              <a:rPr lang="pt-PT" dirty="0" err="1">
                <a:solidFill>
                  <a:srgbClr val="00B0F0"/>
                </a:solidFill>
              </a:rPr>
              <a:t>forward</a:t>
            </a:r>
            <a:r>
              <a:rPr lang="pt-PT" dirty="0">
                <a:solidFill>
                  <a:srgbClr val="00B0F0"/>
                </a:solidFill>
              </a:rPr>
              <a:t> to </a:t>
            </a:r>
            <a:r>
              <a:rPr lang="pt-PT" dirty="0" err="1" smtClean="0">
                <a:solidFill>
                  <a:srgbClr val="C00000"/>
                </a:solidFill>
              </a:rPr>
              <a:t>helping</a:t>
            </a:r>
            <a:r>
              <a:rPr lang="pt-PT" dirty="0" smtClean="0">
                <a:solidFill>
                  <a:srgbClr val="C00000"/>
                </a:solidFill>
              </a:rPr>
              <a:t> </a:t>
            </a:r>
            <a:r>
              <a:rPr lang="pt-PT" dirty="0" err="1" smtClean="0">
                <a:solidFill>
                  <a:srgbClr val="C00000"/>
                </a:solidFill>
              </a:rPr>
              <a:t>companies</a:t>
            </a:r>
            <a:r>
              <a:rPr lang="pt-PT" dirty="0" smtClean="0">
                <a:solidFill>
                  <a:srgbClr val="C00000"/>
                </a:solidFill>
              </a:rPr>
              <a:t> </a:t>
            </a:r>
            <a:r>
              <a:rPr lang="pt-PT" dirty="0" err="1" smtClean="0">
                <a:solidFill>
                  <a:srgbClr val="C00000"/>
                </a:solidFill>
              </a:rPr>
              <a:t>meet</a:t>
            </a:r>
            <a:r>
              <a:rPr lang="pt-PT" dirty="0" smtClean="0">
                <a:solidFill>
                  <a:srgbClr val="C00000"/>
                </a:solidFill>
              </a:rPr>
              <a:t> </a:t>
            </a:r>
            <a:r>
              <a:rPr lang="pt-PT" dirty="0" err="1" smtClean="0">
                <a:solidFill>
                  <a:srgbClr val="C00000"/>
                </a:solidFill>
              </a:rPr>
              <a:t>their</a:t>
            </a:r>
            <a:r>
              <a:rPr lang="pt-PT" dirty="0" smtClean="0">
                <a:solidFill>
                  <a:srgbClr val="C00000"/>
                </a:solidFill>
              </a:rPr>
              <a:t> </a:t>
            </a:r>
            <a:r>
              <a:rPr lang="pt-PT" dirty="0" err="1" smtClean="0">
                <a:solidFill>
                  <a:srgbClr val="C00000"/>
                </a:solidFill>
              </a:rPr>
              <a:t>needs</a:t>
            </a:r>
            <a:r>
              <a:rPr lang="pt-PT" dirty="0" smtClean="0">
                <a:solidFill>
                  <a:srgbClr val="C00000"/>
                </a:solidFill>
              </a:rPr>
              <a:t> for </a:t>
            </a:r>
            <a:r>
              <a:rPr lang="pt-PT" dirty="0" err="1" smtClean="0">
                <a:solidFill>
                  <a:srgbClr val="C00000"/>
                </a:solidFill>
              </a:rPr>
              <a:t>excellence</a:t>
            </a:r>
            <a:r>
              <a:rPr lang="pt-PT" dirty="0" smtClean="0">
                <a:solidFill>
                  <a:srgbClr val="C00000"/>
                </a:solidFill>
              </a:rPr>
              <a:t> in staff.</a:t>
            </a:r>
            <a:r>
              <a:rPr lang="pt-PT" dirty="0" smtClean="0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07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What</a:t>
            </a:r>
            <a:r>
              <a:rPr lang="pt-PT" dirty="0" smtClean="0"/>
              <a:t> </a:t>
            </a:r>
            <a:r>
              <a:rPr lang="pt-PT" dirty="0" err="1" smtClean="0"/>
              <a:t>impression</a:t>
            </a:r>
            <a:r>
              <a:rPr lang="pt-PT" dirty="0" smtClean="0"/>
              <a:t> do </a:t>
            </a:r>
            <a:r>
              <a:rPr lang="pt-PT" dirty="0" err="1" smtClean="0"/>
              <a:t>you</a:t>
            </a:r>
            <a:r>
              <a:rPr lang="pt-PT" dirty="0" smtClean="0"/>
              <a:t> </a:t>
            </a:r>
            <a:r>
              <a:rPr lang="pt-PT" dirty="0" err="1" smtClean="0"/>
              <a:t>get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candidate?</a:t>
            </a:r>
            <a:endParaRPr lang="pt-PT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GB" dirty="0" smtClean="0"/>
              <a:t>   1 a.</a:t>
            </a:r>
            <a:endParaRPr lang="en-GB" dirty="0"/>
          </a:p>
          <a:p>
            <a:pPr marL="609600" indent="-609600">
              <a:buFontTx/>
              <a:buNone/>
            </a:pPr>
            <a:r>
              <a:rPr lang="en-GB" sz="4400" dirty="0"/>
              <a:t>I am positioned to exceed your expectations.</a:t>
            </a:r>
            <a:endParaRPr lang="pt-PT" sz="4400" dirty="0"/>
          </a:p>
          <a:p>
            <a:pPr marL="609600" indent="-609600"/>
            <a:endParaRPr lang="pt-PT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PT" dirty="0" smtClean="0"/>
              <a:t>1 b.</a:t>
            </a:r>
            <a:endParaRPr lang="pt-PT" dirty="0"/>
          </a:p>
          <a:p>
            <a:pPr>
              <a:buFontTx/>
              <a:buNone/>
            </a:pPr>
            <a:endParaRPr lang="pt-PT" dirty="0"/>
          </a:p>
          <a:p>
            <a:pPr>
              <a:buFontTx/>
              <a:buNone/>
            </a:pPr>
            <a:r>
              <a:rPr lang="pt-PT" sz="4400" dirty="0"/>
              <a:t>	I </a:t>
            </a:r>
            <a:r>
              <a:rPr lang="pt-PT" sz="4400" dirty="0" err="1"/>
              <a:t>believe</a:t>
            </a:r>
            <a:r>
              <a:rPr lang="pt-PT" sz="4400" dirty="0"/>
              <a:t> </a:t>
            </a:r>
            <a:r>
              <a:rPr lang="pt-PT" sz="4400" dirty="0" err="1"/>
              <a:t>that</a:t>
            </a:r>
            <a:r>
              <a:rPr lang="pt-PT" sz="4400" dirty="0"/>
              <a:t> I </a:t>
            </a:r>
            <a:r>
              <a:rPr lang="pt-PT" sz="4400" dirty="0" err="1"/>
              <a:t>am</a:t>
            </a:r>
            <a:r>
              <a:rPr lang="pt-PT" sz="4400" dirty="0"/>
              <a:t> a </a:t>
            </a:r>
            <a:r>
              <a:rPr lang="pt-PT" sz="4400" dirty="0" err="1"/>
              <a:t>strong</a:t>
            </a:r>
            <a:r>
              <a:rPr lang="pt-PT" sz="4400" dirty="0"/>
              <a:t> candidate for </a:t>
            </a:r>
            <a:r>
              <a:rPr lang="pt-PT" sz="4400" dirty="0" err="1"/>
              <a:t>the</a:t>
            </a:r>
            <a:r>
              <a:rPr lang="pt-PT" sz="4400" dirty="0"/>
              <a:t> </a:t>
            </a:r>
            <a:r>
              <a:rPr lang="pt-PT" sz="4400" dirty="0" err="1"/>
              <a:t>position</a:t>
            </a:r>
            <a:r>
              <a:rPr lang="pt-PT" sz="4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pt-PT" dirty="0" smtClean="0"/>
              <a:t> 2 a.</a:t>
            </a:r>
            <a:endParaRPr lang="pt-PT" dirty="0"/>
          </a:p>
          <a:p>
            <a:pPr marL="609600" indent="-609600">
              <a:buFontTx/>
              <a:buNone/>
            </a:pPr>
            <a:r>
              <a:rPr lang="en-GB" sz="4800" dirty="0"/>
              <a:t>	Like I said before, now I’m doing an exchange program in Portugal.</a:t>
            </a:r>
            <a:endParaRPr lang="pt-PT" sz="4800" dirty="0"/>
          </a:p>
          <a:p>
            <a:pPr marL="609600" indent="-609600"/>
            <a:endParaRPr lang="pt-PT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PT" dirty="0" smtClean="0"/>
              <a:t>2 b.</a:t>
            </a:r>
            <a:endParaRPr lang="pt-PT" dirty="0"/>
          </a:p>
          <a:p>
            <a:pPr>
              <a:buFontTx/>
              <a:buNone/>
            </a:pPr>
            <a:endParaRPr lang="pt-PT" dirty="0"/>
          </a:p>
          <a:p>
            <a:pPr>
              <a:buFontTx/>
              <a:buNone/>
            </a:pPr>
            <a:r>
              <a:rPr lang="pt-PT" sz="4800" dirty="0"/>
              <a:t>	As </a:t>
            </a:r>
            <a:r>
              <a:rPr lang="pt-PT" sz="4800" dirty="0" err="1"/>
              <a:t>outlined</a:t>
            </a:r>
            <a:r>
              <a:rPr lang="pt-PT" sz="4800" dirty="0"/>
              <a:t> </a:t>
            </a:r>
            <a:r>
              <a:rPr lang="pt-PT" sz="4800" dirty="0" err="1"/>
              <a:t>on</a:t>
            </a:r>
            <a:r>
              <a:rPr lang="pt-PT" sz="4800" dirty="0"/>
              <a:t> </a:t>
            </a:r>
            <a:r>
              <a:rPr lang="pt-PT" sz="4800" dirty="0" err="1"/>
              <a:t>my</a:t>
            </a:r>
            <a:r>
              <a:rPr lang="pt-PT" sz="4800" dirty="0"/>
              <a:t> CV, I </a:t>
            </a:r>
            <a:r>
              <a:rPr lang="pt-PT" sz="4800" dirty="0" err="1"/>
              <a:t>am</a:t>
            </a:r>
            <a:r>
              <a:rPr lang="pt-PT" sz="4800" dirty="0"/>
              <a:t> </a:t>
            </a:r>
            <a:r>
              <a:rPr lang="pt-PT" sz="4800" dirty="0" err="1"/>
              <a:t>currently</a:t>
            </a:r>
            <a:r>
              <a:rPr lang="pt-PT" sz="4800" dirty="0"/>
              <a:t> </a:t>
            </a:r>
            <a:r>
              <a:rPr lang="pt-PT" sz="4800" dirty="0" err="1"/>
              <a:t>doing</a:t>
            </a:r>
            <a:r>
              <a:rPr lang="pt-PT" sz="4800" dirty="0"/>
              <a:t> </a:t>
            </a:r>
            <a:r>
              <a:rPr lang="pt-PT" sz="4800" dirty="0" err="1"/>
              <a:t>an</a:t>
            </a:r>
            <a:r>
              <a:rPr lang="pt-PT" sz="4800" dirty="0"/>
              <a:t> </a:t>
            </a:r>
            <a:r>
              <a:rPr lang="pt-PT" sz="4800" dirty="0" err="1"/>
              <a:t>exchange</a:t>
            </a:r>
            <a:r>
              <a:rPr lang="pt-PT" sz="4800" dirty="0"/>
              <a:t> in Portugal.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/>
          <a:lstStyle/>
          <a:p>
            <a:r>
              <a:rPr lang="en-GB" dirty="0"/>
              <a:t>What impression does each sentence give of the person who wrote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4365104"/>
            <a:ext cx="7787208" cy="1761059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96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3.a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err="1" smtClean="0"/>
              <a:t>This</a:t>
            </a:r>
            <a:r>
              <a:rPr lang="pt-PT" dirty="0" smtClean="0"/>
              <a:t> </a:t>
            </a:r>
            <a:r>
              <a:rPr lang="pt-PT" dirty="0" err="1" smtClean="0"/>
              <a:t>experience</a:t>
            </a:r>
            <a:r>
              <a:rPr lang="pt-PT" dirty="0" smtClean="0"/>
              <a:t> </a:t>
            </a:r>
            <a:r>
              <a:rPr lang="pt-PT" dirty="0" err="1" smtClean="0"/>
              <a:t>allowed</a:t>
            </a:r>
            <a:r>
              <a:rPr lang="pt-PT" dirty="0" smtClean="0"/>
              <a:t> me to </a:t>
            </a:r>
            <a:r>
              <a:rPr lang="pt-PT" dirty="0" err="1" smtClean="0"/>
              <a:t>get</a:t>
            </a:r>
            <a:r>
              <a:rPr lang="pt-PT" dirty="0" smtClean="0"/>
              <a:t> in </a:t>
            </a:r>
            <a:r>
              <a:rPr lang="pt-PT" dirty="0" err="1" smtClean="0"/>
              <a:t>touch</a:t>
            </a:r>
            <a:r>
              <a:rPr lang="pt-PT" dirty="0" smtClean="0"/>
              <a:t> </a:t>
            </a:r>
            <a:r>
              <a:rPr lang="pt-PT" dirty="0" err="1" smtClean="0"/>
              <a:t>with</a:t>
            </a:r>
            <a:r>
              <a:rPr lang="pt-PT" dirty="0" smtClean="0"/>
              <a:t> </a:t>
            </a:r>
            <a:r>
              <a:rPr lang="pt-PT" dirty="0" err="1" smtClean="0"/>
              <a:t>Customer</a:t>
            </a:r>
            <a:r>
              <a:rPr lang="pt-PT" dirty="0" smtClean="0"/>
              <a:t> </a:t>
            </a:r>
            <a:r>
              <a:rPr lang="pt-PT" dirty="0" err="1" smtClean="0"/>
              <a:t>Relationship</a:t>
            </a:r>
            <a:r>
              <a:rPr lang="pt-PT" dirty="0" smtClean="0"/>
              <a:t> Management </a:t>
            </a:r>
            <a:r>
              <a:rPr lang="pt-PT" dirty="0" err="1" smtClean="0"/>
              <a:t>practices</a:t>
            </a:r>
            <a:r>
              <a:rPr lang="pt-P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80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3 b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err="1" smtClean="0"/>
              <a:t>This</a:t>
            </a:r>
            <a:r>
              <a:rPr lang="pt-PT" dirty="0" smtClean="0"/>
              <a:t> </a:t>
            </a:r>
            <a:r>
              <a:rPr lang="pt-PT" dirty="0" err="1" smtClean="0"/>
              <a:t>experience</a:t>
            </a:r>
            <a:r>
              <a:rPr lang="pt-PT" dirty="0" smtClean="0"/>
              <a:t> </a:t>
            </a:r>
            <a:r>
              <a:rPr lang="pt-PT" dirty="0" err="1" smtClean="0"/>
              <a:t>made</a:t>
            </a:r>
            <a:r>
              <a:rPr lang="pt-PT" dirty="0" smtClean="0"/>
              <a:t> me </a:t>
            </a:r>
            <a:r>
              <a:rPr lang="pt-PT" dirty="0" err="1" smtClean="0"/>
              <a:t>familar</a:t>
            </a:r>
            <a:r>
              <a:rPr lang="pt-PT" dirty="0" smtClean="0"/>
              <a:t> </a:t>
            </a:r>
            <a:r>
              <a:rPr lang="pt-PT" dirty="0" err="1" smtClean="0"/>
              <a:t>with</a:t>
            </a:r>
            <a:r>
              <a:rPr lang="pt-PT" dirty="0" smtClean="0"/>
              <a:t> </a:t>
            </a:r>
            <a:r>
              <a:rPr lang="pt-PT" dirty="0" err="1"/>
              <a:t>Customer</a:t>
            </a:r>
            <a:r>
              <a:rPr lang="pt-PT" dirty="0"/>
              <a:t> </a:t>
            </a:r>
            <a:r>
              <a:rPr lang="pt-PT" dirty="0" err="1"/>
              <a:t>Relationship</a:t>
            </a:r>
            <a:r>
              <a:rPr lang="pt-PT" dirty="0"/>
              <a:t> Management </a:t>
            </a:r>
            <a:r>
              <a:rPr lang="pt-PT" dirty="0" err="1" smtClean="0"/>
              <a:t>practices</a:t>
            </a:r>
            <a:r>
              <a:rPr lang="pt-P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0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4 a</a:t>
            </a:r>
          </a:p>
          <a:p>
            <a:endParaRPr lang="pt-PT" dirty="0"/>
          </a:p>
          <a:p>
            <a:pPr marL="0" indent="0">
              <a:buNone/>
            </a:pPr>
            <a:r>
              <a:rPr lang="pt-PT" dirty="0" err="1" smtClean="0"/>
              <a:t>During</a:t>
            </a:r>
            <a:r>
              <a:rPr lang="pt-PT" dirty="0" smtClean="0"/>
              <a:t> </a:t>
            </a:r>
            <a:r>
              <a:rPr lang="pt-PT" dirty="0" err="1" smtClean="0"/>
              <a:t>my</a:t>
            </a:r>
            <a:r>
              <a:rPr lang="pt-PT" dirty="0" smtClean="0"/>
              <a:t> </a:t>
            </a:r>
            <a:r>
              <a:rPr lang="pt-PT" dirty="0" err="1" smtClean="0"/>
              <a:t>course</a:t>
            </a:r>
            <a:r>
              <a:rPr lang="pt-PT" dirty="0" smtClean="0"/>
              <a:t> I </a:t>
            </a:r>
            <a:r>
              <a:rPr lang="pt-PT" dirty="0" err="1" smtClean="0"/>
              <a:t>had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opportunity</a:t>
            </a:r>
            <a:r>
              <a:rPr lang="pt-PT" dirty="0" smtClean="0"/>
              <a:t> to </a:t>
            </a:r>
            <a:r>
              <a:rPr lang="pt-PT" dirty="0" err="1" smtClean="0"/>
              <a:t>participate</a:t>
            </a:r>
            <a:r>
              <a:rPr lang="pt-PT" dirty="0" smtClean="0"/>
              <a:t> in </a:t>
            </a:r>
            <a:r>
              <a:rPr lang="pt-PT" dirty="0" err="1" smtClean="0"/>
              <a:t>tournaments</a:t>
            </a:r>
            <a:r>
              <a:rPr lang="pt-PT" dirty="0" smtClean="0"/>
              <a:t> </a:t>
            </a:r>
            <a:r>
              <a:rPr lang="pt-PT" dirty="0" err="1" smtClean="0"/>
              <a:t>related</a:t>
            </a:r>
            <a:r>
              <a:rPr lang="pt-PT" dirty="0" smtClean="0"/>
              <a:t> to financial </a:t>
            </a:r>
            <a:r>
              <a:rPr lang="pt-PT" dirty="0" err="1" smtClean="0"/>
              <a:t>markets</a:t>
            </a:r>
            <a:r>
              <a:rPr lang="pt-P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306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4 b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err="1" smtClean="0"/>
              <a:t>During</a:t>
            </a:r>
            <a:r>
              <a:rPr lang="pt-PT" dirty="0" smtClean="0"/>
              <a:t> </a:t>
            </a:r>
            <a:r>
              <a:rPr lang="pt-PT" dirty="0" err="1" smtClean="0"/>
              <a:t>my</a:t>
            </a:r>
            <a:r>
              <a:rPr lang="pt-PT" dirty="0" smtClean="0"/>
              <a:t> </a:t>
            </a:r>
            <a:r>
              <a:rPr lang="pt-PT" dirty="0" err="1" smtClean="0"/>
              <a:t>course</a:t>
            </a:r>
            <a:r>
              <a:rPr lang="pt-PT" dirty="0" smtClean="0"/>
              <a:t> I </a:t>
            </a:r>
            <a:r>
              <a:rPr lang="pt-PT" dirty="0" err="1" smtClean="0"/>
              <a:t>participated</a:t>
            </a:r>
            <a:r>
              <a:rPr lang="pt-PT" dirty="0" smtClean="0"/>
              <a:t> in </a:t>
            </a:r>
            <a:r>
              <a:rPr lang="pt-PT" dirty="0" err="1" smtClean="0"/>
              <a:t>tournaments</a:t>
            </a:r>
            <a:r>
              <a:rPr lang="pt-PT" dirty="0" smtClean="0"/>
              <a:t> </a:t>
            </a:r>
            <a:r>
              <a:rPr lang="pt-PT" dirty="0" err="1" smtClean="0"/>
              <a:t>related</a:t>
            </a:r>
            <a:r>
              <a:rPr lang="pt-PT" dirty="0" smtClean="0"/>
              <a:t> to financial </a:t>
            </a:r>
            <a:r>
              <a:rPr lang="pt-PT" dirty="0" err="1" smtClean="0"/>
              <a:t>markets</a:t>
            </a:r>
            <a:r>
              <a:rPr lang="pt-P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1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5 a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err="1" smtClean="0"/>
              <a:t>The</a:t>
            </a:r>
            <a:r>
              <a:rPr lang="pt-PT" dirty="0" smtClean="0"/>
              <a:t> ERASMUS </a:t>
            </a:r>
            <a:r>
              <a:rPr lang="pt-PT" dirty="0" err="1" smtClean="0"/>
              <a:t>programme</a:t>
            </a:r>
            <a:r>
              <a:rPr lang="pt-PT" dirty="0" smtClean="0"/>
              <a:t> </a:t>
            </a:r>
            <a:r>
              <a:rPr lang="pt-PT" dirty="0" err="1" smtClean="0"/>
              <a:t>could</a:t>
            </a:r>
            <a:r>
              <a:rPr lang="pt-PT" dirty="0" smtClean="0"/>
              <a:t> </a:t>
            </a:r>
            <a:r>
              <a:rPr lang="pt-PT" dirty="0" err="1" smtClean="0"/>
              <a:t>be</a:t>
            </a:r>
            <a:r>
              <a:rPr lang="pt-PT" dirty="0" smtClean="0"/>
              <a:t> </a:t>
            </a:r>
            <a:r>
              <a:rPr lang="pt-PT" dirty="0" err="1" smtClean="0"/>
              <a:t>an</a:t>
            </a:r>
            <a:r>
              <a:rPr lang="pt-PT" dirty="0" smtClean="0"/>
              <a:t> </a:t>
            </a:r>
            <a:r>
              <a:rPr lang="pt-PT" dirty="0" err="1" smtClean="0"/>
              <a:t>excellent</a:t>
            </a:r>
            <a:r>
              <a:rPr lang="pt-PT" dirty="0" smtClean="0"/>
              <a:t> </a:t>
            </a:r>
            <a:r>
              <a:rPr lang="pt-PT" dirty="0" err="1" smtClean="0"/>
              <a:t>opportunity</a:t>
            </a:r>
            <a:r>
              <a:rPr lang="pt-PT" dirty="0" smtClean="0"/>
              <a:t> to </a:t>
            </a:r>
            <a:r>
              <a:rPr lang="pt-PT" dirty="0" err="1" smtClean="0"/>
              <a:t>learn</a:t>
            </a:r>
            <a:r>
              <a:rPr lang="pt-PT" dirty="0" smtClean="0"/>
              <a:t>  </a:t>
            </a:r>
            <a:r>
              <a:rPr lang="pt-PT" dirty="0" err="1" smtClean="0"/>
              <a:t>about</a:t>
            </a:r>
            <a:r>
              <a:rPr lang="pt-PT" dirty="0" smtClean="0"/>
              <a:t>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83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5 b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err="1" smtClean="0"/>
              <a:t>The</a:t>
            </a:r>
            <a:r>
              <a:rPr lang="pt-PT" dirty="0" smtClean="0"/>
              <a:t> ERASMUS </a:t>
            </a:r>
            <a:r>
              <a:rPr lang="pt-PT" dirty="0" err="1" smtClean="0"/>
              <a:t>programme</a:t>
            </a:r>
            <a:r>
              <a:rPr lang="pt-PT" dirty="0" smtClean="0"/>
              <a:t> </a:t>
            </a:r>
            <a:r>
              <a:rPr lang="pt-PT" dirty="0" err="1" smtClean="0"/>
              <a:t>is</a:t>
            </a:r>
            <a:r>
              <a:rPr lang="pt-PT" dirty="0" smtClean="0"/>
              <a:t> </a:t>
            </a:r>
            <a:r>
              <a:rPr lang="pt-PT" dirty="0" err="1" smtClean="0"/>
              <a:t>an</a:t>
            </a:r>
            <a:r>
              <a:rPr lang="pt-PT" dirty="0" smtClean="0"/>
              <a:t> </a:t>
            </a:r>
            <a:r>
              <a:rPr lang="pt-PT" dirty="0" err="1" smtClean="0"/>
              <a:t>excellent</a:t>
            </a:r>
            <a:r>
              <a:rPr lang="pt-PT" dirty="0" smtClean="0"/>
              <a:t> </a:t>
            </a:r>
            <a:r>
              <a:rPr lang="pt-PT" dirty="0" err="1" smtClean="0"/>
              <a:t>opportunity</a:t>
            </a:r>
            <a:r>
              <a:rPr lang="pt-PT" dirty="0" smtClean="0"/>
              <a:t> to …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err="1"/>
              <a:t>The</a:t>
            </a:r>
            <a:r>
              <a:rPr lang="pt-PT" dirty="0"/>
              <a:t> ERASMUS </a:t>
            </a:r>
            <a:r>
              <a:rPr lang="pt-PT" dirty="0" err="1"/>
              <a:t>programme</a:t>
            </a:r>
            <a:r>
              <a:rPr lang="pt-PT" dirty="0"/>
              <a:t> </a:t>
            </a:r>
            <a:r>
              <a:rPr lang="pt-PT" dirty="0" err="1" smtClean="0"/>
              <a:t>gave</a:t>
            </a:r>
            <a:r>
              <a:rPr lang="pt-PT" dirty="0" smtClean="0"/>
              <a:t> me </a:t>
            </a:r>
            <a:r>
              <a:rPr lang="pt-PT" dirty="0" err="1" smtClean="0"/>
              <a:t>an</a:t>
            </a:r>
            <a:r>
              <a:rPr lang="pt-PT" dirty="0" smtClean="0"/>
              <a:t> </a:t>
            </a:r>
            <a:r>
              <a:rPr lang="pt-PT" dirty="0" err="1"/>
              <a:t>excellent</a:t>
            </a:r>
            <a:r>
              <a:rPr lang="pt-PT" dirty="0"/>
              <a:t> </a:t>
            </a:r>
            <a:r>
              <a:rPr lang="pt-PT" dirty="0" err="1"/>
              <a:t>opportunity</a:t>
            </a:r>
            <a:r>
              <a:rPr lang="pt-PT" dirty="0"/>
              <a:t> to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55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 </a:t>
            </a:r>
            <a:r>
              <a:rPr lang="pt-PT" dirty="0" err="1" smtClean="0"/>
              <a:t>Working</a:t>
            </a:r>
            <a:r>
              <a:rPr lang="pt-PT" dirty="0" smtClean="0"/>
              <a:t> </a:t>
            </a:r>
            <a:r>
              <a:rPr lang="pt-PT" dirty="0" err="1" smtClean="0"/>
              <a:t>abroad</a:t>
            </a:r>
            <a:r>
              <a:rPr lang="pt-PT" dirty="0" smtClean="0"/>
              <a:t> </a:t>
            </a:r>
            <a:r>
              <a:rPr lang="pt-PT" dirty="0" err="1" smtClean="0"/>
              <a:t>isn’t</a:t>
            </a:r>
            <a:r>
              <a:rPr lang="pt-PT" dirty="0" smtClean="0"/>
              <a:t> </a:t>
            </a:r>
            <a:r>
              <a:rPr lang="pt-PT" dirty="0" err="1" smtClean="0"/>
              <a:t>any</a:t>
            </a:r>
            <a:r>
              <a:rPr lang="pt-PT" dirty="0" smtClean="0"/>
              <a:t> </a:t>
            </a:r>
            <a:r>
              <a:rPr lang="pt-PT" dirty="0" err="1" smtClean="0"/>
              <a:t>sort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obstacle</a:t>
            </a:r>
            <a:r>
              <a:rPr lang="pt-PT" dirty="0" smtClean="0"/>
              <a:t> </a:t>
            </a:r>
            <a:r>
              <a:rPr lang="pt-PT" dirty="0" err="1" smtClean="0"/>
              <a:t>either</a:t>
            </a:r>
            <a:r>
              <a:rPr lang="pt-PT" dirty="0" smtClean="0"/>
              <a:t>.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smtClean="0"/>
              <a:t>I </a:t>
            </a:r>
            <a:r>
              <a:rPr lang="pt-PT" dirty="0" err="1" smtClean="0"/>
              <a:t>would</a:t>
            </a:r>
            <a:r>
              <a:rPr lang="pt-PT" dirty="0" smtClean="0"/>
              <a:t> </a:t>
            </a:r>
            <a:r>
              <a:rPr lang="pt-PT" dirty="0" err="1" smtClean="0"/>
              <a:t>enjoy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opportunity</a:t>
            </a:r>
            <a:r>
              <a:rPr lang="pt-PT" dirty="0" smtClean="0"/>
              <a:t> to </a:t>
            </a:r>
            <a:r>
              <a:rPr lang="pt-PT" dirty="0" err="1" smtClean="0"/>
              <a:t>work</a:t>
            </a:r>
            <a:r>
              <a:rPr lang="pt-PT" dirty="0" smtClean="0"/>
              <a:t> in </a:t>
            </a:r>
            <a:r>
              <a:rPr lang="pt-PT" dirty="0" err="1" smtClean="0"/>
              <a:t>different</a:t>
            </a:r>
            <a:r>
              <a:rPr lang="pt-PT" dirty="0" smtClean="0"/>
              <a:t> countries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cultures</a:t>
            </a:r>
            <a:r>
              <a:rPr lang="pt-P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87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Cover e-mail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pPr marL="0" indent="0">
              <a:buNone/>
            </a:pPr>
            <a:r>
              <a:rPr lang="pt-PT" sz="2800" dirty="0" err="1" smtClean="0"/>
              <a:t>Subject</a:t>
            </a:r>
            <a:r>
              <a:rPr lang="pt-PT" sz="2800" dirty="0" smtClean="0"/>
              <a:t>: </a:t>
            </a:r>
            <a:r>
              <a:rPr lang="pt-PT" sz="2800" i="1" dirty="0" smtClean="0"/>
              <a:t>job </a:t>
            </a:r>
            <a:r>
              <a:rPr lang="pt-PT" sz="2800" i="1" dirty="0" err="1" smtClean="0"/>
              <a:t>title</a:t>
            </a:r>
            <a:r>
              <a:rPr lang="pt-PT" sz="2800" i="1" dirty="0" smtClean="0"/>
              <a:t>, </a:t>
            </a:r>
            <a:r>
              <a:rPr lang="pt-PT" sz="2800" i="1" dirty="0" err="1" smtClean="0"/>
              <a:t>ref</a:t>
            </a:r>
            <a:endParaRPr lang="pt-PT" sz="2800" dirty="0" smtClean="0"/>
          </a:p>
          <a:p>
            <a:pPr marL="0" indent="0">
              <a:buNone/>
            </a:pPr>
            <a:endParaRPr lang="pt-PT" sz="2800" dirty="0" smtClean="0"/>
          </a:p>
          <a:p>
            <a:pPr marL="0" indent="0">
              <a:buNone/>
            </a:pPr>
            <a:r>
              <a:rPr lang="pt-PT" sz="2800" dirty="0" err="1" smtClean="0"/>
              <a:t>Dear</a:t>
            </a:r>
            <a:r>
              <a:rPr lang="pt-PT" sz="2800" dirty="0" smtClean="0"/>
              <a:t> …</a:t>
            </a:r>
          </a:p>
          <a:p>
            <a:pPr marL="0" indent="0">
              <a:buNone/>
            </a:pPr>
            <a:r>
              <a:rPr lang="pt-PT" sz="2800" dirty="0" err="1" smtClean="0"/>
              <a:t>Please</a:t>
            </a:r>
            <a:r>
              <a:rPr lang="pt-PT" sz="2800" dirty="0" smtClean="0"/>
              <a:t> </a:t>
            </a:r>
            <a:r>
              <a:rPr lang="pt-PT" sz="2800" dirty="0" err="1" smtClean="0"/>
              <a:t>find</a:t>
            </a:r>
            <a:r>
              <a:rPr lang="pt-PT" sz="2800" dirty="0" smtClean="0"/>
              <a:t> </a:t>
            </a:r>
            <a:r>
              <a:rPr lang="pt-PT" sz="2800" dirty="0" err="1" smtClean="0"/>
              <a:t>attached</a:t>
            </a:r>
            <a:r>
              <a:rPr lang="pt-PT" sz="2800" dirty="0" smtClean="0"/>
              <a:t> </a:t>
            </a:r>
            <a:r>
              <a:rPr lang="pt-PT" sz="2800" dirty="0" err="1" smtClean="0"/>
              <a:t>my</a:t>
            </a:r>
            <a:r>
              <a:rPr lang="pt-PT" sz="2800" dirty="0" smtClean="0"/>
              <a:t> </a:t>
            </a:r>
            <a:r>
              <a:rPr lang="pt-PT" sz="2800" dirty="0" err="1" smtClean="0"/>
              <a:t>application</a:t>
            </a:r>
            <a:r>
              <a:rPr lang="pt-PT" sz="2800" dirty="0" smtClean="0"/>
              <a:t> for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position</a:t>
            </a:r>
            <a:r>
              <a:rPr lang="pt-PT" sz="2800" dirty="0" smtClean="0"/>
              <a:t> </a:t>
            </a:r>
            <a:r>
              <a:rPr lang="pt-PT" sz="2800" dirty="0" err="1" smtClean="0"/>
              <a:t>of</a:t>
            </a:r>
            <a:r>
              <a:rPr lang="pt-PT" sz="2800" dirty="0" smtClean="0"/>
              <a:t> …, </a:t>
            </a:r>
            <a:r>
              <a:rPr lang="pt-PT" sz="2800" dirty="0" err="1" smtClean="0"/>
              <a:t>ref</a:t>
            </a:r>
            <a:r>
              <a:rPr lang="pt-PT" sz="2800" dirty="0" smtClean="0"/>
              <a:t> …, </a:t>
            </a:r>
            <a:r>
              <a:rPr lang="pt-PT" sz="2800" dirty="0" err="1" smtClean="0"/>
              <a:t>which</a:t>
            </a:r>
            <a:r>
              <a:rPr lang="pt-PT" sz="2800" dirty="0" smtClean="0"/>
              <a:t> </a:t>
            </a:r>
            <a:r>
              <a:rPr lang="pt-PT" sz="2800" dirty="0" err="1" smtClean="0"/>
              <a:t>was</a:t>
            </a:r>
            <a:r>
              <a:rPr lang="pt-PT" sz="2800" dirty="0" smtClean="0"/>
              <a:t> </a:t>
            </a:r>
            <a:r>
              <a:rPr lang="pt-PT" sz="2800" dirty="0" err="1" smtClean="0"/>
              <a:t>posted</a:t>
            </a:r>
            <a:r>
              <a:rPr lang="pt-PT" sz="2800" dirty="0" smtClean="0"/>
              <a:t> </a:t>
            </a:r>
            <a:r>
              <a:rPr lang="pt-PT" sz="2800" dirty="0" err="1" smtClean="0"/>
              <a:t>on</a:t>
            </a:r>
            <a:r>
              <a:rPr lang="pt-PT" sz="2800" dirty="0" smtClean="0"/>
              <a:t> … </a:t>
            </a:r>
            <a:r>
              <a:rPr lang="pt-PT" sz="2800" i="1" dirty="0" smtClean="0"/>
              <a:t>website</a:t>
            </a:r>
            <a:r>
              <a:rPr lang="pt-PT" sz="2800" dirty="0" smtClean="0"/>
              <a:t>, (date).</a:t>
            </a:r>
          </a:p>
          <a:p>
            <a:pPr marL="0" indent="0">
              <a:buNone/>
            </a:pPr>
            <a:r>
              <a:rPr lang="pt-PT" sz="2800" dirty="0" err="1" smtClean="0"/>
              <a:t>Yours</a:t>
            </a:r>
            <a:r>
              <a:rPr lang="pt-PT" sz="2800" dirty="0" smtClean="0"/>
              <a:t> </a:t>
            </a:r>
            <a:r>
              <a:rPr lang="pt-PT" sz="2800" dirty="0" err="1" smtClean="0"/>
              <a:t>sincerely</a:t>
            </a:r>
            <a:r>
              <a:rPr lang="pt-PT" sz="2800" dirty="0" smtClean="0"/>
              <a:t>,  / </a:t>
            </a:r>
            <a:r>
              <a:rPr lang="pt-PT" sz="2800" dirty="0" err="1" smtClean="0"/>
              <a:t>faithfully</a:t>
            </a:r>
            <a:r>
              <a:rPr lang="pt-PT" sz="2800" dirty="0" smtClean="0"/>
              <a:t>,</a:t>
            </a:r>
          </a:p>
          <a:p>
            <a:pPr marL="0" indent="0">
              <a:buNone/>
            </a:pPr>
            <a:endParaRPr lang="pt-PT" sz="2800" dirty="0" smtClean="0"/>
          </a:p>
          <a:p>
            <a:pPr marL="0" indent="0">
              <a:buNone/>
            </a:pPr>
            <a:r>
              <a:rPr lang="pt-PT" sz="2800" dirty="0" err="1" smtClean="0"/>
              <a:t>Attached</a:t>
            </a:r>
            <a:r>
              <a:rPr lang="pt-PT" sz="2800" dirty="0" smtClean="0"/>
              <a:t> </a:t>
            </a:r>
            <a:r>
              <a:rPr lang="pt-PT" sz="2800" dirty="0" err="1" smtClean="0"/>
              <a:t>CV_</a:t>
            </a:r>
            <a:r>
              <a:rPr lang="pt-PT" sz="2800" i="1" dirty="0" err="1" smtClean="0"/>
              <a:t>name</a:t>
            </a:r>
            <a:r>
              <a:rPr lang="pt-PT" sz="2800" dirty="0" smtClean="0"/>
              <a:t>  </a:t>
            </a:r>
            <a:r>
              <a:rPr lang="pt-PT" sz="2800" dirty="0" err="1" smtClean="0"/>
              <a:t>and</a:t>
            </a:r>
            <a:r>
              <a:rPr lang="pt-PT" sz="2800" dirty="0" smtClean="0"/>
              <a:t> </a:t>
            </a:r>
            <a:r>
              <a:rPr lang="pt-PT" sz="2800" dirty="0" err="1"/>
              <a:t>Motivation</a:t>
            </a:r>
            <a:r>
              <a:rPr lang="pt-PT" sz="2800" dirty="0"/>
              <a:t> </a:t>
            </a:r>
            <a:r>
              <a:rPr lang="pt-PT" sz="2800" dirty="0" err="1"/>
              <a:t>letter_</a:t>
            </a:r>
            <a:r>
              <a:rPr lang="pt-PT" sz="2800" i="1" dirty="0" err="1"/>
              <a:t>name</a:t>
            </a:r>
            <a:endParaRPr lang="en-GB" sz="2800" i="1" dirty="0"/>
          </a:p>
          <a:p>
            <a:pPr marL="0" indent="0">
              <a:buNone/>
            </a:pPr>
            <a:r>
              <a:rPr lang="pt-PT" sz="2800" dirty="0" smtClean="0"/>
              <a:t>as MS Word </a:t>
            </a:r>
            <a:r>
              <a:rPr lang="pt-PT" sz="2800" dirty="0" err="1" smtClean="0"/>
              <a:t>doc</a:t>
            </a:r>
            <a:r>
              <a:rPr lang="pt-PT" sz="2800" dirty="0" smtClean="0"/>
              <a:t> / </a:t>
            </a:r>
            <a:r>
              <a:rPr lang="pt-PT" sz="2800" dirty="0" err="1" smtClean="0"/>
              <a:t>pdf</a:t>
            </a:r>
            <a:endParaRPr lang="pt-PT" sz="2800" dirty="0" smtClean="0"/>
          </a:p>
          <a:p>
            <a:pPr marL="0" indent="0">
              <a:buNone/>
            </a:pPr>
            <a:endParaRPr lang="pt-PT" sz="2800" dirty="0" smtClean="0"/>
          </a:p>
        </p:txBody>
      </p:sp>
    </p:spTree>
    <p:extLst>
      <p:ext uri="{BB962C8B-B14F-4D97-AF65-F5344CB8AC3E}">
        <p14:creationId xmlns:p14="http://schemas.microsoft.com/office/powerpoint/2010/main" val="26433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pt-PT" dirty="0" err="1" smtClean="0"/>
              <a:t>Salutation</a:t>
            </a:r>
            <a:r>
              <a:rPr lang="pt-PT" smtClean="0"/>
              <a:t> and</a:t>
            </a:r>
            <a:r>
              <a:rPr lang="pt-PT" dirty="0" smtClean="0"/>
              <a:t> </a:t>
            </a:r>
            <a:r>
              <a:rPr lang="pt-PT" dirty="0" err="1" smtClean="0"/>
              <a:t>close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email / </a:t>
            </a:r>
            <a:r>
              <a:rPr lang="pt-PT" dirty="0" err="1" smtClean="0"/>
              <a:t>letter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628869"/>
              </p:ext>
            </p:extLst>
          </p:nvPr>
        </p:nvGraphicFramePr>
        <p:xfrm>
          <a:off x="1907704" y="1672015"/>
          <a:ext cx="6120680" cy="4364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60340"/>
                <a:gridCol w="306034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Salutation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Close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Dear</a:t>
                      </a:r>
                      <a:r>
                        <a:rPr lang="pt-PT" dirty="0" smtClean="0"/>
                        <a:t> Sir/</a:t>
                      </a:r>
                      <a:r>
                        <a:rPr lang="pt-PT" dirty="0" err="1" smtClean="0"/>
                        <a:t>Madam</a:t>
                      </a:r>
                      <a:r>
                        <a:rPr lang="pt-PT" dirty="0" smtClean="0"/>
                        <a:t>,</a:t>
                      </a:r>
                    </a:p>
                    <a:p>
                      <a:r>
                        <a:rPr lang="pt-PT" dirty="0" smtClean="0"/>
                        <a:t>(</a:t>
                      </a:r>
                      <a:r>
                        <a:rPr lang="pt-PT" dirty="0" err="1" smtClean="0"/>
                        <a:t>when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you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don’t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know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the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name</a:t>
                      </a:r>
                      <a:r>
                        <a:rPr lang="pt-PT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Yours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faithfully</a:t>
                      </a:r>
                      <a:r>
                        <a:rPr lang="pt-PT" dirty="0" smtClean="0"/>
                        <a:t>,</a:t>
                      </a:r>
                      <a:endParaRPr lang="en-GB" dirty="0"/>
                    </a:p>
                  </a:txBody>
                  <a:tcPr/>
                </a:tc>
              </a:tr>
              <a:tr h="975801"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Dear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Mr</a:t>
                      </a:r>
                      <a:r>
                        <a:rPr lang="pt-PT" dirty="0" smtClean="0"/>
                        <a:t> Smith,</a:t>
                      </a:r>
                    </a:p>
                    <a:p>
                      <a:r>
                        <a:rPr lang="pt-PT" dirty="0" err="1" smtClean="0"/>
                        <a:t>Dear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Mrs</a:t>
                      </a:r>
                      <a:r>
                        <a:rPr lang="pt-PT" dirty="0" smtClean="0"/>
                        <a:t> Jones,</a:t>
                      </a:r>
                    </a:p>
                    <a:p>
                      <a:r>
                        <a:rPr lang="pt-PT" dirty="0" err="1" smtClean="0"/>
                        <a:t>Dear</a:t>
                      </a:r>
                      <a:r>
                        <a:rPr lang="pt-PT" baseline="0" dirty="0" smtClean="0"/>
                        <a:t> </a:t>
                      </a:r>
                      <a:r>
                        <a:rPr lang="pt-PT" baseline="0" dirty="0" err="1" smtClean="0"/>
                        <a:t>Ms</a:t>
                      </a:r>
                      <a:r>
                        <a:rPr lang="pt-PT" baseline="0" dirty="0" smtClean="0"/>
                        <a:t> Jones,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Yours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sincerely</a:t>
                      </a:r>
                      <a:r>
                        <a:rPr lang="pt-PT" dirty="0" smtClean="0"/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err="1" smtClean="0"/>
                        <a:t>Respectfully</a:t>
                      </a:r>
                      <a:r>
                        <a:rPr lang="pt-PT" baseline="0" dirty="0" smtClean="0"/>
                        <a:t> </a:t>
                      </a:r>
                      <a:r>
                        <a:rPr lang="pt-PT" baseline="0" dirty="0" err="1" smtClean="0"/>
                        <a:t>yours</a:t>
                      </a:r>
                      <a:r>
                        <a:rPr lang="pt-PT" baseline="0" dirty="0" smtClean="0"/>
                        <a:t>,</a:t>
                      </a:r>
                      <a:endParaRPr lang="en-GB" dirty="0" smtClean="0"/>
                    </a:p>
                    <a:p>
                      <a:r>
                        <a:rPr lang="pt-PT" dirty="0" err="1" smtClean="0"/>
                        <a:t>Yours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truly</a:t>
                      </a:r>
                      <a:r>
                        <a:rPr lang="pt-PT" dirty="0" smtClean="0"/>
                        <a:t>,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Dear</a:t>
                      </a:r>
                      <a:r>
                        <a:rPr lang="pt-PT" dirty="0" smtClean="0"/>
                        <a:t> John,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Best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wishes</a:t>
                      </a:r>
                      <a:r>
                        <a:rPr lang="pt-PT" dirty="0" smtClean="0"/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baseline="0" dirty="0" err="1" smtClean="0"/>
                        <a:t>With</a:t>
                      </a:r>
                      <a:r>
                        <a:rPr lang="pt-PT" baseline="0" dirty="0" smtClean="0"/>
                        <a:t> </a:t>
                      </a:r>
                      <a:r>
                        <a:rPr lang="pt-PT" baseline="0" dirty="0" err="1" smtClean="0"/>
                        <a:t>appreciation</a:t>
                      </a:r>
                      <a:r>
                        <a:rPr lang="pt-PT" baseline="0" dirty="0" smtClean="0"/>
                        <a:t>,</a:t>
                      </a:r>
                      <a:endParaRPr lang="pt-PT" dirty="0" smtClean="0"/>
                    </a:p>
                    <a:p>
                      <a:r>
                        <a:rPr lang="pt-PT" dirty="0" err="1" smtClean="0"/>
                        <a:t>Kind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regards</a:t>
                      </a:r>
                      <a:r>
                        <a:rPr lang="pt-PT" dirty="0" smtClean="0"/>
                        <a:t>,</a:t>
                      </a:r>
                    </a:p>
                    <a:p>
                      <a:r>
                        <a:rPr lang="pt-PT" dirty="0" err="1" smtClean="0"/>
                        <a:t>Many</a:t>
                      </a:r>
                      <a:r>
                        <a:rPr lang="pt-PT" baseline="0" dirty="0" smtClean="0"/>
                        <a:t> </a:t>
                      </a:r>
                      <a:r>
                        <a:rPr lang="pt-PT" baseline="0" dirty="0" err="1" smtClean="0"/>
                        <a:t>thanks</a:t>
                      </a:r>
                      <a:r>
                        <a:rPr lang="pt-PT" baseline="0" dirty="0" smtClean="0"/>
                        <a:t>,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Hi</a:t>
                      </a:r>
                      <a:r>
                        <a:rPr lang="pt-PT" dirty="0" smtClean="0"/>
                        <a:t> John,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t-PT" dirty="0" err="1" smtClean="0"/>
                        <a:t>All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the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best</a:t>
                      </a:r>
                      <a:r>
                        <a:rPr lang="pt-PT" dirty="0" smtClean="0"/>
                        <a:t>,</a:t>
                      </a:r>
                    </a:p>
                    <a:p>
                      <a:r>
                        <a:rPr lang="pt-PT" dirty="0" err="1" smtClean="0"/>
                        <a:t>Ciao</a:t>
                      </a:r>
                      <a:r>
                        <a:rPr lang="pt-PT" dirty="0" smtClean="0"/>
                        <a:t>,</a:t>
                      </a:r>
                    </a:p>
                    <a:p>
                      <a:r>
                        <a:rPr lang="pt-PT" dirty="0" err="1" smtClean="0"/>
                        <a:t>Cheers</a:t>
                      </a:r>
                      <a:r>
                        <a:rPr lang="pt-PT" dirty="0" smtClean="0"/>
                        <a:t>,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err="1" smtClean="0"/>
                        <a:t>Hey</a:t>
                      </a:r>
                      <a:r>
                        <a:rPr lang="pt-PT" dirty="0" smtClean="0"/>
                        <a:t> John,</a:t>
                      </a:r>
                      <a:endParaRPr lang="en-GB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triped Right Arrow 3"/>
          <p:cNvSpPr/>
          <p:nvPr/>
        </p:nvSpPr>
        <p:spPr>
          <a:xfrm rot="5400000">
            <a:off x="537826" y="3849148"/>
            <a:ext cx="1535974" cy="360040"/>
          </a:xfrm>
          <a:prstGeom prst="striped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95536" y="155679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47564" y="2060848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More</a:t>
            </a:r>
          </a:p>
          <a:p>
            <a:pPr algn="ctr"/>
            <a:r>
              <a:rPr lang="pt-PT" b="1" dirty="0" smtClean="0"/>
              <a:t>formal &amp;</a:t>
            </a:r>
          </a:p>
          <a:p>
            <a:pPr algn="ctr"/>
            <a:r>
              <a:rPr lang="pt-PT" b="1" dirty="0" err="1"/>
              <a:t>l</a:t>
            </a:r>
            <a:r>
              <a:rPr lang="pt-PT" b="1" dirty="0" err="1" smtClean="0"/>
              <a:t>ess</a:t>
            </a:r>
            <a:r>
              <a:rPr lang="pt-PT" b="1" dirty="0" smtClean="0"/>
              <a:t> </a:t>
            </a:r>
            <a:r>
              <a:rPr lang="pt-PT" b="1" dirty="0" err="1" smtClean="0"/>
              <a:t>personal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5422" y="4797155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err="1" smtClean="0"/>
              <a:t>Less</a:t>
            </a:r>
            <a:endParaRPr lang="pt-PT" b="1" dirty="0" smtClean="0"/>
          </a:p>
          <a:p>
            <a:pPr algn="ctr"/>
            <a:r>
              <a:rPr lang="pt-PT" b="1" dirty="0"/>
              <a:t>f</a:t>
            </a:r>
            <a:r>
              <a:rPr lang="pt-PT" b="1" dirty="0" smtClean="0"/>
              <a:t>ormal &amp; more </a:t>
            </a:r>
            <a:r>
              <a:rPr lang="pt-PT" b="1" dirty="0" err="1" smtClean="0"/>
              <a:t>personal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9875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4000" dirty="0"/>
              <a:t>Regarding my professional experiences, I possess nearly all the skills that I listed due to my membership in an international organization, namely AIESEC.</a:t>
            </a:r>
            <a:endParaRPr lang="pt-PT" sz="4000" dirty="0"/>
          </a:p>
          <a:p>
            <a:pPr marL="609600" indent="-609600"/>
            <a:endParaRPr lang="pt-P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00200"/>
            <a:ext cx="8291264" cy="492514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t-PT" sz="4000" dirty="0"/>
              <a:t>	</a:t>
            </a:r>
            <a:r>
              <a:rPr lang="pt-PT" sz="4000" dirty="0" err="1" smtClean="0"/>
              <a:t>While</a:t>
            </a:r>
            <a:r>
              <a:rPr lang="pt-PT" sz="4000" dirty="0" smtClean="0"/>
              <a:t> </a:t>
            </a:r>
            <a:r>
              <a:rPr lang="pt-PT" sz="4000" dirty="0" err="1" smtClean="0"/>
              <a:t>still</a:t>
            </a:r>
            <a:r>
              <a:rPr lang="pt-PT" sz="4000" dirty="0" smtClean="0"/>
              <a:t> a </a:t>
            </a:r>
            <a:r>
              <a:rPr lang="pt-PT" sz="4000" dirty="0" err="1" smtClean="0"/>
              <a:t>student</a:t>
            </a:r>
            <a:r>
              <a:rPr lang="pt-PT" sz="4000" dirty="0" smtClean="0"/>
              <a:t>, I </a:t>
            </a:r>
            <a:r>
              <a:rPr lang="pt-PT" sz="4000" dirty="0" err="1" smtClean="0"/>
              <a:t>was</a:t>
            </a:r>
            <a:r>
              <a:rPr lang="pt-PT" sz="4000" dirty="0" smtClean="0"/>
              <a:t> a </a:t>
            </a:r>
            <a:r>
              <a:rPr lang="pt-PT" sz="4000" dirty="0" err="1" smtClean="0"/>
              <a:t>member</a:t>
            </a:r>
            <a:r>
              <a:rPr lang="pt-PT" sz="4000" dirty="0" smtClean="0"/>
              <a:t> </a:t>
            </a:r>
            <a:r>
              <a:rPr lang="pt-PT" sz="4000" dirty="0" err="1" smtClean="0"/>
              <a:t>of</a:t>
            </a:r>
            <a:r>
              <a:rPr lang="pt-PT" sz="4000" dirty="0" smtClean="0"/>
              <a:t> AIESEC, </a:t>
            </a:r>
            <a:r>
              <a:rPr lang="pt-PT" sz="4000" dirty="0" err="1" smtClean="0"/>
              <a:t>an</a:t>
            </a:r>
            <a:r>
              <a:rPr lang="pt-PT" sz="4000" dirty="0" smtClean="0"/>
              <a:t> </a:t>
            </a:r>
            <a:r>
              <a:rPr lang="pt-PT" sz="4000" dirty="0" err="1" smtClean="0"/>
              <a:t>international</a:t>
            </a:r>
            <a:r>
              <a:rPr lang="pt-PT" sz="4000" dirty="0" smtClean="0"/>
              <a:t> </a:t>
            </a:r>
            <a:r>
              <a:rPr lang="pt-PT" sz="4000" dirty="0" err="1" smtClean="0"/>
              <a:t>organisation</a:t>
            </a:r>
            <a:r>
              <a:rPr lang="pt-PT" sz="4000" dirty="0" smtClean="0"/>
              <a:t>. </a:t>
            </a:r>
            <a:r>
              <a:rPr lang="pt-PT" sz="4000" dirty="0" err="1" smtClean="0"/>
              <a:t>This</a:t>
            </a:r>
            <a:r>
              <a:rPr lang="pt-PT" sz="4000" dirty="0" smtClean="0"/>
              <a:t> </a:t>
            </a:r>
            <a:r>
              <a:rPr lang="pt-PT" sz="4000" dirty="0" err="1" smtClean="0"/>
              <a:t>involvement</a:t>
            </a:r>
            <a:r>
              <a:rPr lang="pt-PT" sz="4000" dirty="0" smtClean="0"/>
              <a:t> </a:t>
            </a:r>
            <a:r>
              <a:rPr lang="pt-PT" sz="4000" dirty="0" err="1" smtClean="0"/>
              <a:t>enabled</a:t>
            </a:r>
            <a:r>
              <a:rPr lang="pt-PT" sz="4000" dirty="0" smtClean="0"/>
              <a:t> </a:t>
            </a:r>
            <a:r>
              <a:rPr lang="pt-PT" sz="4000" dirty="0"/>
              <a:t>me to </a:t>
            </a:r>
            <a:r>
              <a:rPr lang="pt-PT" sz="4000" dirty="0" err="1"/>
              <a:t>develop</a:t>
            </a:r>
            <a:r>
              <a:rPr lang="pt-PT" sz="4000" dirty="0"/>
              <a:t> a </a:t>
            </a:r>
            <a:r>
              <a:rPr lang="pt-PT" sz="4000" dirty="0" err="1"/>
              <a:t>wide</a:t>
            </a:r>
            <a:r>
              <a:rPr lang="pt-PT" sz="4000" dirty="0"/>
              <a:t> range </a:t>
            </a:r>
            <a:r>
              <a:rPr lang="pt-PT" sz="4000" dirty="0" err="1"/>
              <a:t>of</a:t>
            </a:r>
            <a:r>
              <a:rPr lang="pt-PT" sz="4000" dirty="0"/>
              <a:t> </a:t>
            </a:r>
            <a:r>
              <a:rPr lang="pt-PT" sz="4000" dirty="0" err="1"/>
              <a:t>professional</a:t>
            </a:r>
            <a:r>
              <a:rPr lang="pt-PT" sz="4000" dirty="0"/>
              <a:t> </a:t>
            </a:r>
            <a:r>
              <a:rPr lang="pt-PT" sz="4000" dirty="0" err="1"/>
              <a:t>skills</a:t>
            </a:r>
            <a:r>
              <a:rPr lang="pt-PT" sz="4000" dirty="0"/>
              <a:t> </a:t>
            </a:r>
            <a:r>
              <a:rPr lang="pt-PT" sz="4000" dirty="0" err="1"/>
              <a:t>which</a:t>
            </a:r>
            <a:r>
              <a:rPr lang="pt-PT" sz="4000" dirty="0"/>
              <a:t> are </a:t>
            </a:r>
            <a:r>
              <a:rPr lang="pt-PT" sz="4000" dirty="0" err="1"/>
              <a:t>relevant</a:t>
            </a:r>
            <a:r>
              <a:rPr lang="pt-PT" sz="4000" dirty="0"/>
              <a:t> to </a:t>
            </a:r>
            <a:r>
              <a:rPr lang="pt-PT" sz="4000" dirty="0" err="1"/>
              <a:t>the</a:t>
            </a:r>
            <a:r>
              <a:rPr lang="pt-PT" sz="4000" dirty="0"/>
              <a:t> </a:t>
            </a:r>
            <a:r>
              <a:rPr lang="pt-PT" sz="4000" dirty="0" err="1"/>
              <a:t>position</a:t>
            </a:r>
            <a:r>
              <a:rPr lang="pt-PT" sz="4000" dirty="0"/>
              <a:t> </a:t>
            </a:r>
            <a:r>
              <a:rPr lang="pt-PT" sz="4000" dirty="0" err="1" smtClean="0"/>
              <a:t>of</a:t>
            </a:r>
            <a:r>
              <a:rPr lang="pt-PT" sz="4000" dirty="0" smtClean="0"/>
              <a:t> Marketing </a:t>
            </a:r>
            <a:r>
              <a:rPr lang="pt-PT" sz="4000" dirty="0" err="1" smtClean="0"/>
              <a:t>Executive</a:t>
            </a:r>
            <a:r>
              <a:rPr lang="pt-PT" sz="4000" dirty="0" smtClean="0"/>
              <a:t>.</a:t>
            </a:r>
            <a:endParaRPr lang="pt-P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Structure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00200"/>
            <a:ext cx="8291264" cy="4997152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pt-PT" sz="2800" dirty="0" smtClean="0">
                <a:solidFill>
                  <a:srgbClr val="FFC000"/>
                </a:solidFill>
              </a:rPr>
              <a:t>INTRODUCE EXPERIENCE</a:t>
            </a:r>
          </a:p>
          <a:p>
            <a:pPr algn="ctr">
              <a:lnSpc>
                <a:spcPct val="90000"/>
              </a:lnSpc>
              <a:buNone/>
            </a:pPr>
            <a:r>
              <a:rPr lang="pt-PT" sz="2800" dirty="0" smtClean="0">
                <a:cs typeface="Arial" charset="0"/>
              </a:rPr>
              <a:t>↓</a:t>
            </a:r>
            <a:endParaRPr lang="pt-PT" sz="2800" dirty="0">
              <a:solidFill>
                <a:schemeClr val="folHlink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pt-PT" sz="2800" dirty="0" smtClean="0">
                <a:solidFill>
                  <a:schemeClr val="folHlink"/>
                </a:solidFill>
              </a:rPr>
              <a:t>SPECIFIC EXPERIENCE</a:t>
            </a:r>
            <a:endParaRPr lang="pt-PT" sz="2800" dirty="0">
              <a:solidFill>
                <a:schemeClr val="folHlink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pt-PT" sz="2800" dirty="0">
                <a:cs typeface="Arial" charset="0"/>
              </a:rPr>
              <a:t>↓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t-PT" sz="2800" dirty="0">
                <a:solidFill>
                  <a:schemeClr val="accent2"/>
                </a:solidFill>
                <a:cs typeface="Arial" charset="0"/>
              </a:rPr>
              <a:t>DEVELOPED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t-PT" sz="2800" dirty="0">
                <a:cs typeface="Arial" charset="0"/>
              </a:rPr>
              <a:t>↓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t-PT" sz="2800" dirty="0">
                <a:solidFill>
                  <a:schemeClr val="accent1"/>
                </a:solidFill>
                <a:cs typeface="Arial" charset="0"/>
              </a:rPr>
              <a:t>SKILL</a:t>
            </a:r>
            <a:r>
              <a:rPr lang="pt-PT" sz="2800" dirty="0">
                <a:cs typeface="Arial" charset="0"/>
              </a:rPr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t-PT" sz="2800" dirty="0">
                <a:cs typeface="Arial" charset="0"/>
              </a:rPr>
              <a:t>(</a:t>
            </a:r>
            <a:r>
              <a:rPr lang="pt-PT" sz="2800" dirty="0" err="1">
                <a:cs typeface="Arial" charset="0"/>
              </a:rPr>
              <a:t>what</a:t>
            </a:r>
            <a:r>
              <a:rPr lang="pt-PT" sz="2800" dirty="0">
                <a:cs typeface="Arial" charset="0"/>
              </a:rPr>
              <a:t> </a:t>
            </a:r>
            <a:r>
              <a:rPr lang="pt-PT" sz="2800" dirty="0" err="1">
                <a:cs typeface="Arial" charset="0"/>
              </a:rPr>
              <a:t>you</a:t>
            </a:r>
            <a:r>
              <a:rPr lang="pt-PT" sz="2800" dirty="0">
                <a:cs typeface="Arial" charset="0"/>
              </a:rPr>
              <a:t> </a:t>
            </a:r>
            <a:r>
              <a:rPr lang="pt-PT" sz="2800" dirty="0" err="1">
                <a:cs typeface="Arial" charset="0"/>
              </a:rPr>
              <a:t>learnt</a:t>
            </a:r>
            <a:r>
              <a:rPr lang="pt-PT" sz="2800" dirty="0">
                <a:cs typeface="Arial" charset="0"/>
              </a:rPr>
              <a:t> </a:t>
            </a:r>
            <a:r>
              <a:rPr lang="pt-PT" sz="2800" dirty="0" err="1">
                <a:cs typeface="Arial" charset="0"/>
              </a:rPr>
              <a:t>from</a:t>
            </a:r>
            <a:r>
              <a:rPr lang="pt-PT" sz="2800" dirty="0">
                <a:cs typeface="Arial" charset="0"/>
              </a:rPr>
              <a:t> </a:t>
            </a:r>
            <a:r>
              <a:rPr lang="pt-PT" sz="2800" dirty="0" err="1">
                <a:cs typeface="Arial" charset="0"/>
              </a:rPr>
              <a:t>it</a:t>
            </a:r>
            <a:r>
              <a:rPr lang="pt-PT" sz="2800" dirty="0">
                <a:cs typeface="Arial" charset="0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t-PT" sz="2800" dirty="0">
                <a:cs typeface="Arial" charset="0"/>
              </a:rPr>
              <a:t>↓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t-PT" sz="2800" dirty="0"/>
              <a:t>RELEVANCE TO JOB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291264" cy="5544616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PT" sz="4400" dirty="0"/>
              <a:t>	 </a:t>
            </a:r>
            <a:r>
              <a:rPr lang="pt-PT" sz="4400" dirty="0" err="1">
                <a:solidFill>
                  <a:srgbClr val="FFC000"/>
                </a:solidFill>
              </a:rPr>
              <a:t>While</a:t>
            </a:r>
            <a:r>
              <a:rPr lang="pt-PT" sz="4400" dirty="0">
                <a:solidFill>
                  <a:srgbClr val="FFC000"/>
                </a:solidFill>
              </a:rPr>
              <a:t> </a:t>
            </a:r>
            <a:r>
              <a:rPr lang="pt-PT" sz="4400" dirty="0" err="1">
                <a:solidFill>
                  <a:srgbClr val="FFC000"/>
                </a:solidFill>
              </a:rPr>
              <a:t>still</a:t>
            </a:r>
            <a:r>
              <a:rPr lang="pt-PT" sz="4400" dirty="0">
                <a:solidFill>
                  <a:srgbClr val="FFC000"/>
                </a:solidFill>
              </a:rPr>
              <a:t> a </a:t>
            </a:r>
            <a:r>
              <a:rPr lang="pt-PT" sz="4400" dirty="0" err="1">
                <a:solidFill>
                  <a:srgbClr val="FFC000"/>
                </a:solidFill>
              </a:rPr>
              <a:t>student</a:t>
            </a:r>
            <a:r>
              <a:rPr lang="pt-PT" sz="4400" dirty="0">
                <a:solidFill>
                  <a:srgbClr val="FFC000"/>
                </a:solidFill>
              </a:rPr>
              <a:t>, I </a:t>
            </a:r>
            <a:r>
              <a:rPr lang="pt-PT" sz="4400" dirty="0" err="1">
                <a:solidFill>
                  <a:srgbClr val="FFC000"/>
                </a:solidFill>
              </a:rPr>
              <a:t>was</a:t>
            </a:r>
            <a:r>
              <a:rPr lang="pt-PT" sz="4400" dirty="0">
                <a:solidFill>
                  <a:srgbClr val="FFC000"/>
                </a:solidFill>
              </a:rPr>
              <a:t> a </a:t>
            </a:r>
            <a:r>
              <a:rPr lang="pt-PT" sz="4400" dirty="0" err="1">
                <a:solidFill>
                  <a:srgbClr val="FFC000"/>
                </a:solidFill>
              </a:rPr>
              <a:t>member</a:t>
            </a:r>
            <a:r>
              <a:rPr lang="pt-PT" sz="4400" dirty="0">
                <a:solidFill>
                  <a:srgbClr val="FFC000"/>
                </a:solidFill>
              </a:rPr>
              <a:t> </a:t>
            </a:r>
            <a:r>
              <a:rPr lang="pt-PT" sz="4400" dirty="0" err="1">
                <a:solidFill>
                  <a:srgbClr val="FFC000"/>
                </a:solidFill>
              </a:rPr>
              <a:t>of</a:t>
            </a:r>
            <a:r>
              <a:rPr lang="pt-PT" sz="4400" dirty="0">
                <a:solidFill>
                  <a:srgbClr val="FFC000"/>
                </a:solidFill>
              </a:rPr>
              <a:t> AIESEC, </a:t>
            </a:r>
            <a:r>
              <a:rPr lang="pt-PT" sz="4400" dirty="0" err="1">
                <a:solidFill>
                  <a:srgbClr val="FFC000"/>
                </a:solidFill>
              </a:rPr>
              <a:t>an</a:t>
            </a:r>
            <a:r>
              <a:rPr lang="pt-PT" sz="4400" dirty="0">
                <a:solidFill>
                  <a:srgbClr val="FFC000"/>
                </a:solidFill>
              </a:rPr>
              <a:t> </a:t>
            </a:r>
            <a:r>
              <a:rPr lang="pt-PT" sz="4400" dirty="0" err="1">
                <a:solidFill>
                  <a:srgbClr val="FFC000"/>
                </a:solidFill>
              </a:rPr>
              <a:t>international</a:t>
            </a:r>
            <a:r>
              <a:rPr lang="pt-PT" sz="4400" dirty="0">
                <a:solidFill>
                  <a:srgbClr val="FFC000"/>
                </a:solidFill>
              </a:rPr>
              <a:t> </a:t>
            </a:r>
            <a:r>
              <a:rPr lang="pt-PT" sz="4400" dirty="0" err="1" smtClean="0">
                <a:solidFill>
                  <a:srgbClr val="FFC000"/>
                </a:solidFill>
              </a:rPr>
              <a:t>student</a:t>
            </a:r>
            <a:r>
              <a:rPr lang="pt-PT" sz="4400" dirty="0" smtClean="0">
                <a:solidFill>
                  <a:srgbClr val="FFC000"/>
                </a:solidFill>
              </a:rPr>
              <a:t> </a:t>
            </a:r>
            <a:r>
              <a:rPr lang="pt-PT" sz="4400" dirty="0" err="1" smtClean="0">
                <a:solidFill>
                  <a:srgbClr val="FFC000"/>
                </a:solidFill>
              </a:rPr>
              <a:t>organisation</a:t>
            </a:r>
            <a:r>
              <a:rPr lang="pt-PT" sz="4400" dirty="0">
                <a:solidFill>
                  <a:srgbClr val="FFC000"/>
                </a:solidFill>
              </a:rPr>
              <a:t>. </a:t>
            </a:r>
            <a:r>
              <a:rPr lang="pt-PT" sz="4400" dirty="0" err="1">
                <a:solidFill>
                  <a:srgbClr val="92D050"/>
                </a:solidFill>
              </a:rPr>
              <a:t>This</a:t>
            </a:r>
            <a:r>
              <a:rPr lang="pt-PT" sz="4400" dirty="0">
                <a:solidFill>
                  <a:srgbClr val="92D050"/>
                </a:solidFill>
              </a:rPr>
              <a:t> </a:t>
            </a:r>
            <a:r>
              <a:rPr lang="pt-PT" sz="4400" dirty="0" err="1">
                <a:solidFill>
                  <a:srgbClr val="92D050"/>
                </a:solidFill>
              </a:rPr>
              <a:t>involvement</a:t>
            </a:r>
            <a:r>
              <a:rPr lang="pt-PT" sz="4400" dirty="0">
                <a:solidFill>
                  <a:srgbClr val="92D050"/>
                </a:solidFill>
              </a:rPr>
              <a:t> </a:t>
            </a:r>
            <a:r>
              <a:rPr lang="pt-PT" sz="4400" dirty="0" err="1" smtClean="0">
                <a:solidFill>
                  <a:schemeClr val="accent2"/>
                </a:solidFill>
              </a:rPr>
              <a:t>enabled</a:t>
            </a:r>
            <a:r>
              <a:rPr lang="pt-PT" sz="4400" dirty="0" smtClean="0">
                <a:solidFill>
                  <a:schemeClr val="accent2"/>
                </a:solidFill>
              </a:rPr>
              <a:t> </a:t>
            </a:r>
            <a:r>
              <a:rPr lang="pt-PT" sz="4400" dirty="0">
                <a:solidFill>
                  <a:schemeClr val="accent2"/>
                </a:solidFill>
              </a:rPr>
              <a:t>me to </a:t>
            </a:r>
            <a:r>
              <a:rPr lang="pt-PT" sz="4400" dirty="0" err="1">
                <a:solidFill>
                  <a:schemeClr val="accent2"/>
                </a:solidFill>
              </a:rPr>
              <a:t>develop</a:t>
            </a:r>
            <a:r>
              <a:rPr lang="pt-PT" sz="4400" dirty="0"/>
              <a:t> </a:t>
            </a:r>
            <a:r>
              <a:rPr lang="pt-PT" sz="4400" dirty="0">
                <a:solidFill>
                  <a:schemeClr val="accent1"/>
                </a:solidFill>
              </a:rPr>
              <a:t>a </a:t>
            </a:r>
            <a:r>
              <a:rPr lang="pt-PT" sz="4400" dirty="0" err="1">
                <a:solidFill>
                  <a:schemeClr val="accent1"/>
                </a:solidFill>
              </a:rPr>
              <a:t>wide</a:t>
            </a:r>
            <a:r>
              <a:rPr lang="pt-PT" sz="4400" dirty="0">
                <a:solidFill>
                  <a:schemeClr val="accent1"/>
                </a:solidFill>
              </a:rPr>
              <a:t> range </a:t>
            </a:r>
            <a:r>
              <a:rPr lang="pt-PT" sz="4400" dirty="0" err="1">
                <a:solidFill>
                  <a:schemeClr val="accent1"/>
                </a:solidFill>
              </a:rPr>
              <a:t>of</a:t>
            </a:r>
            <a:r>
              <a:rPr lang="pt-PT" sz="4400" dirty="0">
                <a:solidFill>
                  <a:schemeClr val="accent1"/>
                </a:solidFill>
              </a:rPr>
              <a:t> </a:t>
            </a:r>
            <a:r>
              <a:rPr lang="pt-PT" sz="4400" dirty="0" err="1">
                <a:solidFill>
                  <a:schemeClr val="accent1"/>
                </a:solidFill>
              </a:rPr>
              <a:t>professional</a:t>
            </a:r>
            <a:r>
              <a:rPr lang="pt-PT" sz="4400" dirty="0">
                <a:solidFill>
                  <a:schemeClr val="accent1"/>
                </a:solidFill>
              </a:rPr>
              <a:t> </a:t>
            </a:r>
            <a:r>
              <a:rPr lang="pt-PT" sz="4400" dirty="0" err="1" smtClean="0">
                <a:solidFill>
                  <a:schemeClr val="accent1"/>
                </a:solidFill>
              </a:rPr>
              <a:t>skills</a:t>
            </a:r>
            <a:r>
              <a:rPr lang="pt-PT" sz="4400" dirty="0" smtClean="0">
                <a:solidFill>
                  <a:schemeClr val="accent1"/>
                </a:solidFill>
              </a:rPr>
              <a:t> </a:t>
            </a:r>
            <a:r>
              <a:rPr lang="pt-PT" sz="4400" dirty="0" err="1" smtClean="0"/>
              <a:t>which</a:t>
            </a:r>
            <a:r>
              <a:rPr lang="pt-PT" sz="4400" dirty="0" smtClean="0"/>
              <a:t> </a:t>
            </a:r>
            <a:r>
              <a:rPr lang="pt-PT" sz="4400" dirty="0"/>
              <a:t>are </a:t>
            </a:r>
            <a:r>
              <a:rPr lang="pt-PT" sz="4400" dirty="0" err="1"/>
              <a:t>relevant</a:t>
            </a:r>
            <a:r>
              <a:rPr lang="pt-PT" sz="4400" dirty="0"/>
              <a:t> to </a:t>
            </a:r>
            <a:r>
              <a:rPr lang="pt-PT" sz="4400" dirty="0" err="1"/>
              <a:t>the</a:t>
            </a:r>
            <a:r>
              <a:rPr lang="pt-PT" sz="4400" dirty="0"/>
              <a:t> </a:t>
            </a:r>
            <a:r>
              <a:rPr lang="pt-PT" sz="4400" dirty="0" err="1"/>
              <a:t>position</a:t>
            </a:r>
            <a:r>
              <a:rPr lang="pt-PT" sz="4400" dirty="0"/>
              <a:t> </a:t>
            </a:r>
            <a:r>
              <a:rPr lang="pt-PT" sz="4400" dirty="0" err="1" smtClean="0"/>
              <a:t>of</a:t>
            </a:r>
            <a:r>
              <a:rPr lang="pt-PT" sz="4400" dirty="0" smtClean="0"/>
              <a:t> </a:t>
            </a:r>
            <a:r>
              <a:rPr lang="pt-PT" sz="4400" dirty="0" smtClean="0"/>
              <a:t>Marketing </a:t>
            </a:r>
            <a:r>
              <a:rPr lang="pt-PT" sz="4400" dirty="0" err="1" smtClean="0"/>
              <a:t>Executive</a:t>
            </a:r>
            <a:r>
              <a:rPr lang="pt-PT" sz="4400" dirty="0" smtClean="0"/>
              <a:t>.</a:t>
            </a:r>
            <a:endParaRPr lang="pt-PT" sz="4400" dirty="0"/>
          </a:p>
          <a:p>
            <a:pPr>
              <a:lnSpc>
                <a:spcPct val="90000"/>
              </a:lnSpc>
              <a:buFontTx/>
              <a:buNone/>
            </a:pPr>
            <a:endParaRPr lang="pt-PT" sz="4400" dirty="0"/>
          </a:p>
          <a:p>
            <a:pPr>
              <a:lnSpc>
                <a:spcPct val="90000"/>
              </a:lnSpc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Useful</a:t>
            </a:r>
            <a:r>
              <a:rPr lang="pt-PT" dirty="0" smtClean="0"/>
              <a:t> </a:t>
            </a:r>
            <a:r>
              <a:rPr lang="pt-PT" dirty="0" err="1" smtClean="0"/>
              <a:t>expressions</a:t>
            </a:r>
            <a:endParaRPr lang="pt-PT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>
                <a:solidFill>
                  <a:schemeClr val="accent2"/>
                </a:solidFill>
              </a:rPr>
              <a:t>enable me to develop</a:t>
            </a:r>
          </a:p>
          <a:p>
            <a:r>
              <a:rPr lang="pt-PT">
                <a:solidFill>
                  <a:schemeClr val="accent2"/>
                </a:solidFill>
              </a:rPr>
              <a:t>give me a thorough understanding of ...</a:t>
            </a:r>
          </a:p>
          <a:p>
            <a:r>
              <a:rPr lang="pt-PT">
                <a:solidFill>
                  <a:schemeClr val="accent2"/>
                </a:solidFill>
              </a:rPr>
              <a:t>give me a solid background in ...</a:t>
            </a:r>
          </a:p>
          <a:p>
            <a:r>
              <a:rPr lang="pt-PT">
                <a:solidFill>
                  <a:schemeClr val="accent2"/>
                </a:solidFill>
              </a:rPr>
              <a:t>help me to become ...</a:t>
            </a:r>
          </a:p>
          <a:p>
            <a:r>
              <a:rPr lang="pt-PT">
                <a:solidFill>
                  <a:schemeClr val="accent2"/>
                </a:solidFill>
              </a:rPr>
              <a:t>give me insight into ...</a:t>
            </a:r>
          </a:p>
          <a:p>
            <a:r>
              <a:rPr lang="pt-PT">
                <a:solidFill>
                  <a:schemeClr val="accent2"/>
                </a:solidFill>
              </a:rPr>
              <a:t>help make me aware of how important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t-PT" sz="2800" dirty="0"/>
              <a:t>	</a:t>
            </a:r>
            <a:r>
              <a:rPr lang="pt-PT" sz="4400" dirty="0"/>
              <a:t>As I </a:t>
            </a:r>
            <a:r>
              <a:rPr lang="pt-PT" sz="4400" dirty="0" err="1"/>
              <a:t>already</a:t>
            </a:r>
            <a:r>
              <a:rPr lang="pt-PT" sz="4400" dirty="0"/>
              <a:t> </a:t>
            </a:r>
            <a:r>
              <a:rPr lang="pt-PT" sz="4400" dirty="0" err="1"/>
              <a:t>mentioned</a:t>
            </a:r>
            <a:r>
              <a:rPr lang="pt-PT" sz="4400" dirty="0"/>
              <a:t>, </a:t>
            </a:r>
            <a:r>
              <a:rPr lang="pt-PT" sz="4400" dirty="0">
                <a:solidFill>
                  <a:srgbClr val="FFC000"/>
                </a:solidFill>
              </a:rPr>
              <a:t>I </a:t>
            </a:r>
            <a:r>
              <a:rPr lang="pt-PT" sz="4400" dirty="0" err="1">
                <a:solidFill>
                  <a:srgbClr val="FFC000"/>
                </a:solidFill>
              </a:rPr>
              <a:t>was</a:t>
            </a:r>
            <a:r>
              <a:rPr lang="pt-PT" sz="4400" dirty="0">
                <a:solidFill>
                  <a:srgbClr val="FFC000"/>
                </a:solidFill>
              </a:rPr>
              <a:t> </a:t>
            </a:r>
            <a:r>
              <a:rPr lang="pt-PT" sz="4400" dirty="0" err="1">
                <a:solidFill>
                  <a:srgbClr val="FFC000"/>
                </a:solidFill>
              </a:rPr>
              <a:t>also</a:t>
            </a:r>
            <a:r>
              <a:rPr lang="pt-PT" sz="4400" dirty="0">
                <a:solidFill>
                  <a:srgbClr val="FFC000"/>
                </a:solidFill>
              </a:rPr>
              <a:t> </a:t>
            </a:r>
            <a:r>
              <a:rPr lang="pt-PT" sz="4400" dirty="0" err="1">
                <a:solidFill>
                  <a:srgbClr val="FFC000"/>
                </a:solidFill>
              </a:rPr>
              <a:t>working</a:t>
            </a:r>
            <a:r>
              <a:rPr lang="pt-PT" sz="4400" dirty="0">
                <a:solidFill>
                  <a:srgbClr val="FFC000"/>
                </a:solidFill>
              </a:rPr>
              <a:t> in ITN </a:t>
            </a:r>
            <a:r>
              <a:rPr lang="pt-PT" sz="4400" dirty="0" err="1">
                <a:solidFill>
                  <a:srgbClr val="FFC000"/>
                </a:solidFill>
              </a:rPr>
              <a:t>project</a:t>
            </a:r>
            <a:r>
              <a:rPr lang="pt-PT" sz="4400" dirty="0">
                <a:solidFill>
                  <a:srgbClr val="FFC000"/>
                </a:solidFill>
              </a:rPr>
              <a:t>, </a:t>
            </a:r>
            <a:r>
              <a:rPr lang="pt-PT" sz="4400" dirty="0" err="1">
                <a:solidFill>
                  <a:srgbClr val="92D050"/>
                </a:solidFill>
              </a:rPr>
              <a:t>which</a:t>
            </a:r>
            <a:r>
              <a:rPr lang="pt-PT" sz="4400" dirty="0">
                <a:solidFill>
                  <a:srgbClr val="92D050"/>
                </a:solidFill>
              </a:rPr>
              <a:t> </a:t>
            </a:r>
            <a:r>
              <a:rPr lang="pt-PT" sz="4400" dirty="0" err="1">
                <a:solidFill>
                  <a:srgbClr val="92D050"/>
                </a:solidFill>
              </a:rPr>
              <a:t>was</a:t>
            </a:r>
            <a:r>
              <a:rPr lang="pt-PT" sz="4400" dirty="0">
                <a:solidFill>
                  <a:srgbClr val="92D050"/>
                </a:solidFill>
              </a:rPr>
              <a:t> </a:t>
            </a:r>
            <a:r>
              <a:rPr lang="pt-PT" sz="4400" dirty="0" err="1">
                <a:solidFill>
                  <a:srgbClr val="92D050"/>
                </a:solidFill>
              </a:rPr>
              <a:t>based</a:t>
            </a:r>
            <a:r>
              <a:rPr lang="pt-PT" sz="4400" dirty="0">
                <a:solidFill>
                  <a:srgbClr val="92D050"/>
                </a:solidFill>
              </a:rPr>
              <a:t> </a:t>
            </a:r>
            <a:r>
              <a:rPr lang="pt-PT" sz="4400" dirty="0" err="1">
                <a:solidFill>
                  <a:srgbClr val="92D050"/>
                </a:solidFill>
              </a:rPr>
              <a:t>on</a:t>
            </a:r>
            <a:r>
              <a:rPr lang="pt-PT" sz="4400" dirty="0">
                <a:solidFill>
                  <a:srgbClr val="92D050"/>
                </a:solidFill>
              </a:rPr>
              <a:t> </a:t>
            </a:r>
            <a:r>
              <a:rPr lang="pt-PT" sz="4400" dirty="0" err="1">
                <a:solidFill>
                  <a:srgbClr val="92D050"/>
                </a:solidFill>
              </a:rPr>
              <a:t>informational</a:t>
            </a:r>
            <a:r>
              <a:rPr lang="pt-PT" sz="4400" dirty="0">
                <a:solidFill>
                  <a:srgbClr val="92D050"/>
                </a:solidFill>
              </a:rPr>
              <a:t> </a:t>
            </a:r>
            <a:r>
              <a:rPr lang="pt-PT" sz="4400" dirty="0" err="1">
                <a:solidFill>
                  <a:srgbClr val="92D050"/>
                </a:solidFill>
              </a:rPr>
              <a:t>technology</a:t>
            </a:r>
            <a:r>
              <a:rPr lang="pt-PT" sz="4400" dirty="0"/>
              <a:t>, </a:t>
            </a:r>
            <a:r>
              <a:rPr lang="pt-PT" sz="4400" dirty="0" err="1">
                <a:solidFill>
                  <a:schemeClr val="accent2"/>
                </a:solidFill>
              </a:rPr>
              <a:t>so</a:t>
            </a:r>
            <a:r>
              <a:rPr lang="pt-PT" sz="4400" dirty="0">
                <a:solidFill>
                  <a:schemeClr val="accent2"/>
                </a:solidFill>
              </a:rPr>
              <a:t> I </a:t>
            </a:r>
            <a:r>
              <a:rPr lang="pt-PT" sz="4400" dirty="0" err="1">
                <a:solidFill>
                  <a:schemeClr val="accent2"/>
                </a:solidFill>
              </a:rPr>
              <a:t>have</a:t>
            </a:r>
            <a:r>
              <a:rPr lang="pt-PT" sz="4400" dirty="0"/>
              <a:t> </a:t>
            </a:r>
            <a:r>
              <a:rPr lang="pt-PT" sz="4400" dirty="0">
                <a:solidFill>
                  <a:schemeClr val="accent1"/>
                </a:solidFill>
              </a:rPr>
              <a:t>some </a:t>
            </a:r>
            <a:r>
              <a:rPr lang="pt-PT" sz="4400" dirty="0" err="1">
                <a:solidFill>
                  <a:schemeClr val="accent1"/>
                </a:solidFill>
              </a:rPr>
              <a:t>knowledge</a:t>
            </a:r>
            <a:r>
              <a:rPr lang="pt-PT" sz="4400" dirty="0">
                <a:solidFill>
                  <a:schemeClr val="accent1"/>
                </a:solidFill>
              </a:rPr>
              <a:t> </a:t>
            </a:r>
            <a:r>
              <a:rPr lang="pt-PT" sz="4400" dirty="0" err="1">
                <a:solidFill>
                  <a:schemeClr val="accent1"/>
                </a:solidFill>
              </a:rPr>
              <a:t>about</a:t>
            </a:r>
            <a:r>
              <a:rPr lang="pt-PT" sz="4400" dirty="0">
                <a:solidFill>
                  <a:schemeClr val="accent1"/>
                </a:solidFill>
              </a:rPr>
              <a:t> </a:t>
            </a:r>
            <a:r>
              <a:rPr lang="pt-PT" sz="4400" dirty="0" err="1">
                <a:solidFill>
                  <a:schemeClr val="accent1"/>
                </a:solidFill>
              </a:rPr>
              <a:t>this</a:t>
            </a:r>
            <a:r>
              <a:rPr lang="pt-PT" sz="4400" dirty="0">
                <a:solidFill>
                  <a:schemeClr val="accent1"/>
                </a:solidFill>
              </a:rPr>
              <a:t> </a:t>
            </a:r>
            <a:r>
              <a:rPr lang="pt-PT" sz="4400" dirty="0" err="1">
                <a:solidFill>
                  <a:schemeClr val="accent1"/>
                </a:solidFill>
              </a:rPr>
              <a:t>segment</a:t>
            </a:r>
            <a:r>
              <a:rPr lang="pt-PT" sz="4400" dirty="0">
                <a:solidFill>
                  <a:schemeClr val="accent1"/>
                </a:solidFill>
              </a:rPr>
              <a:t> too</a:t>
            </a:r>
            <a:r>
              <a:rPr lang="pt-PT" sz="4400" dirty="0"/>
              <a:t>, </a:t>
            </a:r>
            <a:r>
              <a:rPr lang="pt-PT" sz="4400" dirty="0" err="1"/>
              <a:t>which</a:t>
            </a:r>
            <a:r>
              <a:rPr lang="pt-PT" sz="4400" dirty="0"/>
              <a:t> </a:t>
            </a:r>
            <a:r>
              <a:rPr lang="pt-PT" sz="4400" dirty="0" err="1"/>
              <a:t>could</a:t>
            </a:r>
            <a:r>
              <a:rPr lang="pt-PT" sz="4400" dirty="0"/>
              <a:t> </a:t>
            </a:r>
            <a:r>
              <a:rPr lang="pt-PT" sz="4400" dirty="0" err="1"/>
              <a:t>be</a:t>
            </a:r>
            <a:r>
              <a:rPr lang="pt-PT" sz="4400" dirty="0"/>
              <a:t> </a:t>
            </a:r>
            <a:r>
              <a:rPr lang="pt-PT" sz="4400" dirty="0" err="1"/>
              <a:t>useful</a:t>
            </a:r>
            <a:r>
              <a:rPr lang="pt-PT" sz="4400" dirty="0"/>
              <a:t> in </a:t>
            </a:r>
            <a:r>
              <a:rPr lang="pt-PT" sz="4400" dirty="0" err="1"/>
              <a:t>the</a:t>
            </a:r>
            <a:r>
              <a:rPr lang="pt-PT" sz="4400" dirty="0"/>
              <a:t> </a:t>
            </a:r>
            <a:r>
              <a:rPr lang="pt-PT" sz="4400" dirty="0" err="1"/>
              <a:t>desired</a:t>
            </a:r>
            <a:r>
              <a:rPr lang="pt-PT" sz="4400" dirty="0"/>
              <a:t> </a:t>
            </a:r>
            <a:r>
              <a:rPr lang="pt-PT" sz="4400" dirty="0" err="1"/>
              <a:t>position</a:t>
            </a:r>
            <a:r>
              <a:rPr lang="pt-PT" sz="4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1023</Words>
  <Application>Microsoft Office PowerPoint</Application>
  <PresentationFormat>On-screen Show (4:3)</PresentationFormat>
  <Paragraphs>147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Default Design</vt:lpstr>
      <vt:lpstr>Applications</vt:lpstr>
      <vt:lpstr>Your KEY strength</vt:lpstr>
      <vt:lpstr>What impression does each sentence give of the person who wrote it?</vt:lpstr>
      <vt:lpstr>PowerPoint Presentation</vt:lpstr>
      <vt:lpstr>PowerPoint Presentation</vt:lpstr>
      <vt:lpstr>Structure</vt:lpstr>
      <vt:lpstr>PowerPoint Presentation</vt:lpstr>
      <vt:lpstr>Useful expressions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Positive, negative or neutral?</vt:lpstr>
      <vt:lpstr>Positive, neutral or negative?</vt:lpstr>
      <vt:lpstr>Positive, neutral or negative? </vt:lpstr>
      <vt:lpstr>Positive, neutral or negative?</vt:lpstr>
      <vt:lpstr>PowerPoint Presentation</vt:lpstr>
      <vt:lpstr>Positive, neutral or negative?</vt:lpstr>
      <vt:lpstr>Which is stronger?</vt:lpstr>
      <vt:lpstr>Which is stronger?</vt:lpstr>
      <vt:lpstr>Which is more subtle?</vt:lpstr>
      <vt:lpstr>What if I don’t have the skill or knowledge or experience?</vt:lpstr>
      <vt:lpstr>What if I don’t have the skill or knowledge or experience?</vt:lpstr>
      <vt:lpstr>What impression do you get of the candidate?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Cover e-mail</vt:lpstr>
      <vt:lpstr>Salutation and close of email / letter</vt:lpstr>
    </vt:vector>
  </TitlesOfParts>
  <Company>ISEG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impression does each sentence give of the person who wrote it?</dc:title>
  <dc:creator>ahenshall</dc:creator>
  <cp:lastModifiedBy>ANN HENSHALL</cp:lastModifiedBy>
  <cp:revision>43</cp:revision>
  <dcterms:created xsi:type="dcterms:W3CDTF">2011-03-02T15:54:05Z</dcterms:created>
  <dcterms:modified xsi:type="dcterms:W3CDTF">2015-03-05T14:08:59Z</dcterms:modified>
</cp:coreProperties>
</file>